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  <p:sldMasterId id="2147483653" r:id="rId2"/>
  </p:sldMasterIdLst>
  <p:notesMasterIdLst>
    <p:notesMasterId r:id="rId25"/>
  </p:notesMasterIdLst>
  <p:handoutMasterIdLst>
    <p:handoutMasterId r:id="rId26"/>
  </p:handoutMasterIdLst>
  <p:sldIdLst>
    <p:sldId id="470" r:id="rId3"/>
    <p:sldId id="432" r:id="rId4"/>
    <p:sldId id="477" r:id="rId5"/>
    <p:sldId id="425" r:id="rId6"/>
    <p:sldId id="434" r:id="rId7"/>
    <p:sldId id="443" r:id="rId8"/>
    <p:sldId id="463" r:id="rId9"/>
    <p:sldId id="467" r:id="rId10"/>
    <p:sldId id="436" r:id="rId11"/>
    <p:sldId id="483" r:id="rId12"/>
    <p:sldId id="427" r:id="rId13"/>
    <p:sldId id="491" r:id="rId14"/>
    <p:sldId id="472" r:id="rId15"/>
    <p:sldId id="476" r:id="rId16"/>
    <p:sldId id="492" r:id="rId17"/>
    <p:sldId id="494" r:id="rId18"/>
    <p:sldId id="501" r:id="rId19"/>
    <p:sldId id="496" r:id="rId20"/>
    <p:sldId id="502" r:id="rId21"/>
    <p:sldId id="499" r:id="rId22"/>
    <p:sldId id="500" r:id="rId23"/>
    <p:sldId id="503" r:id="rId24"/>
  </p:sldIdLst>
  <p:sldSz cx="9144000" cy="6858000" type="screen4x3"/>
  <p:notesSz cx="6662738" cy="9872663"/>
  <p:defaultTextStyle>
    <a:defPPr>
      <a:defRPr lang="en-US"/>
    </a:defPPr>
    <a:lvl1pPr algn="ctr" rtl="0" fontAlgn="base">
      <a:spcBef>
        <a:spcPct val="20000"/>
      </a:spcBef>
      <a:spcAft>
        <a:spcPct val="0"/>
      </a:spcAft>
      <a:buSzPct val="70000"/>
      <a:buFont typeface="Wingdings" pitchFamily="2" charset="2"/>
      <a:defRPr sz="2800" kern="1200">
        <a:solidFill>
          <a:schemeClr val="bg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20000"/>
      </a:spcBef>
      <a:spcAft>
        <a:spcPct val="0"/>
      </a:spcAft>
      <a:buSzPct val="70000"/>
      <a:buFont typeface="Wingdings" pitchFamily="2" charset="2"/>
      <a:defRPr sz="2800" kern="1200">
        <a:solidFill>
          <a:schemeClr val="bg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20000"/>
      </a:spcBef>
      <a:spcAft>
        <a:spcPct val="0"/>
      </a:spcAft>
      <a:buSzPct val="70000"/>
      <a:buFont typeface="Wingdings" pitchFamily="2" charset="2"/>
      <a:defRPr sz="2800" kern="1200">
        <a:solidFill>
          <a:schemeClr val="bg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20000"/>
      </a:spcBef>
      <a:spcAft>
        <a:spcPct val="0"/>
      </a:spcAft>
      <a:buSzPct val="70000"/>
      <a:buFont typeface="Wingdings" pitchFamily="2" charset="2"/>
      <a:defRPr sz="2800" kern="1200">
        <a:solidFill>
          <a:schemeClr val="bg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20000"/>
      </a:spcBef>
      <a:spcAft>
        <a:spcPct val="0"/>
      </a:spcAft>
      <a:buSzPct val="70000"/>
      <a:buFont typeface="Wingdings" pitchFamily="2" charset="2"/>
      <a:defRPr sz="2800"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99"/>
    <a:srgbClr val="FF0000"/>
    <a:srgbClr val="0000FF"/>
    <a:srgbClr val="00CC00"/>
    <a:srgbClr val="FF9900"/>
    <a:srgbClr val="FFFFFF"/>
    <a:srgbClr val="FFFF66"/>
    <a:srgbClr val="0066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 autoAdjust="0"/>
    <p:restoredTop sz="94265" autoAdjust="0"/>
  </p:normalViewPr>
  <p:slideViewPr>
    <p:cSldViewPr>
      <p:cViewPr>
        <p:scale>
          <a:sx n="75" d="100"/>
          <a:sy n="75" d="100"/>
        </p:scale>
        <p:origin x="-366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1872" y="-72"/>
      </p:cViewPr>
      <p:guideLst>
        <p:guide orient="horz" pos="3109"/>
        <p:guide pos="2098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60675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809" tIns="45405" rIns="90809" bIns="45405" numCol="1" anchor="ctr" anchorCtr="0" compatLnSpc="1">
            <a:prstTxWarp prst="textNoShape">
              <a:avLst/>
            </a:prstTxWarp>
          </a:bodyPr>
          <a:lstStyle>
            <a:lvl1pPr algn="l" defTabSz="908050" eaLnBrk="0" hangingPunct="0">
              <a:spcBef>
                <a:spcPct val="0"/>
              </a:spcBef>
              <a:buSzTx/>
              <a:buFontTx/>
              <a:buNone/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63963" y="0"/>
            <a:ext cx="2860675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809" tIns="45405" rIns="90809" bIns="45405" numCol="1" anchor="ctr" anchorCtr="0" compatLnSpc="1">
            <a:prstTxWarp prst="textNoShape">
              <a:avLst/>
            </a:prstTxWarp>
          </a:bodyPr>
          <a:lstStyle>
            <a:lvl1pPr algn="r" defTabSz="908050" eaLnBrk="0" hangingPunct="0">
              <a:spcBef>
                <a:spcPct val="0"/>
              </a:spcBef>
              <a:buSzTx/>
              <a:buFontTx/>
              <a:buNone/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40850"/>
            <a:ext cx="2860675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809" tIns="45405" rIns="90809" bIns="45405" numCol="1" anchor="b" anchorCtr="0" compatLnSpc="1">
            <a:prstTxWarp prst="textNoShape">
              <a:avLst/>
            </a:prstTxWarp>
          </a:bodyPr>
          <a:lstStyle>
            <a:lvl1pPr algn="l" defTabSz="908050" eaLnBrk="0" hangingPunct="0">
              <a:spcBef>
                <a:spcPct val="0"/>
              </a:spcBef>
              <a:buSzTx/>
              <a:buFontTx/>
              <a:buNone/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63963" y="9340850"/>
            <a:ext cx="2860675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809" tIns="45405" rIns="90809" bIns="45405" numCol="1" anchor="b" anchorCtr="0" compatLnSpc="1">
            <a:prstTxWarp prst="textNoShape">
              <a:avLst/>
            </a:prstTxWarp>
          </a:bodyPr>
          <a:lstStyle>
            <a:lvl1pPr algn="r" defTabSz="908050" eaLnBrk="0" hangingPunct="0">
              <a:spcBef>
                <a:spcPct val="0"/>
              </a:spcBef>
              <a:buSzTx/>
              <a:buFontTx/>
              <a:buNone/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D204FD67-4B1B-42CA-B146-ABB471D2C6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96653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60675" cy="2746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vert="horz" wrap="square" lIns="90809" tIns="45405" rIns="90809" bIns="45405" numCol="1" anchor="t" anchorCtr="0" compatLnSpc="1">
            <a:prstTxWarp prst="textNoShape">
              <a:avLst/>
            </a:prstTxWarp>
            <a:spAutoFit/>
          </a:bodyPr>
          <a:lstStyle>
            <a:lvl1pPr algn="l" defTabSz="908050" eaLnBrk="0" hangingPunct="0">
              <a:spcBef>
                <a:spcPct val="0"/>
              </a:spcBef>
              <a:buSzTx/>
              <a:buFontTx/>
              <a:buChar char="•"/>
              <a:defRPr sz="1200">
                <a:solidFill>
                  <a:srgbClr val="FFFF00"/>
                </a:solidFill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63963" y="0"/>
            <a:ext cx="2860675" cy="2746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vert="horz" wrap="square" lIns="90809" tIns="45405" rIns="90809" bIns="45405" numCol="1" anchor="t" anchorCtr="0" compatLnSpc="1">
            <a:prstTxWarp prst="textNoShape">
              <a:avLst/>
            </a:prstTxWarp>
            <a:spAutoFit/>
          </a:bodyPr>
          <a:lstStyle>
            <a:lvl1pPr algn="r" defTabSz="908050" eaLnBrk="0" hangingPunct="0">
              <a:spcBef>
                <a:spcPct val="0"/>
              </a:spcBef>
              <a:buSzTx/>
              <a:buFontTx/>
              <a:buChar char="•"/>
              <a:defRPr sz="1200">
                <a:solidFill>
                  <a:srgbClr val="FFFF00"/>
                </a:solidFill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157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69950" y="758825"/>
            <a:ext cx="4960938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57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3288" y="4708525"/>
            <a:ext cx="4894262" cy="12271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vert="horz" wrap="square" lIns="90809" tIns="45405" rIns="90809" bIns="45405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57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98025"/>
            <a:ext cx="2860675" cy="2746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vert="horz" wrap="square" lIns="90809" tIns="45405" rIns="90809" bIns="45405" numCol="1" anchor="b" anchorCtr="0" compatLnSpc="1">
            <a:prstTxWarp prst="textNoShape">
              <a:avLst/>
            </a:prstTxWarp>
            <a:spAutoFit/>
          </a:bodyPr>
          <a:lstStyle>
            <a:lvl1pPr algn="l" defTabSz="908050" eaLnBrk="0" hangingPunct="0">
              <a:spcBef>
                <a:spcPct val="0"/>
              </a:spcBef>
              <a:buSzTx/>
              <a:buFontTx/>
              <a:buChar char="•"/>
              <a:defRPr sz="1200">
                <a:solidFill>
                  <a:srgbClr val="FFFF00"/>
                </a:solidFill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157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63963" y="9598025"/>
            <a:ext cx="2860675" cy="2746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vert="horz" wrap="square" lIns="90809" tIns="45405" rIns="90809" bIns="45405" numCol="1" anchor="b" anchorCtr="0" compatLnSpc="1">
            <a:prstTxWarp prst="textNoShape">
              <a:avLst/>
            </a:prstTxWarp>
            <a:spAutoFit/>
          </a:bodyPr>
          <a:lstStyle>
            <a:lvl1pPr algn="r" defTabSz="908050" eaLnBrk="0" hangingPunct="0">
              <a:spcBef>
                <a:spcPct val="0"/>
              </a:spcBef>
              <a:buSzTx/>
              <a:buFontTx/>
              <a:buChar char="•"/>
              <a:defRPr sz="1200">
                <a:solidFill>
                  <a:srgbClr val="FFFF00"/>
                </a:solidFill>
                <a:latin typeface="Times New Roman" pitchFamily="18" charset="0"/>
              </a:defRPr>
            </a:lvl1pPr>
          </a:lstStyle>
          <a:p>
            <a:fld id="{9F888649-4653-4F87-A886-F4F0E09168A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3112240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86589F-49CC-457D-9B5B-39D6432B29B3}" type="slidenum">
              <a:rPr lang="en-GB"/>
              <a:pPr/>
              <a:t>4</a:t>
            </a:fld>
            <a:endParaRPr lang="en-GB"/>
          </a:p>
        </p:txBody>
      </p:sp>
      <p:sp>
        <p:nvSpPr>
          <p:cNvPr id="40448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2013" y="739775"/>
            <a:ext cx="4938712" cy="3703638"/>
          </a:xfrm>
          <a:ln/>
        </p:spPr>
      </p:sp>
      <p:sp>
        <p:nvSpPr>
          <p:cNvPr id="40448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03288" y="4725988"/>
            <a:ext cx="4894262" cy="274637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xfrm>
            <a:off x="903288" y="4708525"/>
            <a:ext cx="4894262" cy="276363"/>
          </a:xfrm>
          <a:noFill/>
          <a:ln/>
        </p:spPr>
        <p:txBody>
          <a:bodyPr/>
          <a:lstStyle/>
          <a:p>
            <a:endParaRPr lang="ro-RO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CC4175-95E4-4AA2-813C-82E1C2947C1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xfrm>
            <a:off x="903288" y="4708525"/>
            <a:ext cx="4894262" cy="276363"/>
          </a:xfrm>
          <a:noFill/>
          <a:ln/>
        </p:spPr>
        <p:txBody>
          <a:bodyPr/>
          <a:lstStyle/>
          <a:p>
            <a:endParaRPr lang="ro-RO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2EAA54-5C4D-4529-967F-13ABB55C6C9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017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6400800"/>
            <a:ext cx="1276350" cy="260350"/>
          </a:xfrm>
          <a:prstGeom prst="rect">
            <a:avLst/>
          </a:prstGeom>
          <a:noFill/>
        </p:spPr>
      </p:pic>
      <p:pic>
        <p:nvPicPr>
          <p:cNvPr id="5017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6429375"/>
            <a:ext cx="1439863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65" name="Line 5"/>
          <p:cNvSpPr>
            <a:spLocks noChangeShapeType="1"/>
          </p:cNvSpPr>
          <p:nvPr/>
        </p:nvSpPr>
        <p:spPr bwMode="auto">
          <a:xfrm flipH="1">
            <a:off x="0" y="6084888"/>
            <a:ext cx="528638" cy="0"/>
          </a:xfrm>
          <a:prstGeom prst="line">
            <a:avLst/>
          </a:prstGeom>
          <a:noFill/>
          <a:ln w="12700">
            <a:solidFill>
              <a:srgbClr val="4467B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1766" name="Line 6"/>
          <p:cNvSpPr>
            <a:spLocks noChangeShapeType="1"/>
          </p:cNvSpPr>
          <p:nvPr/>
        </p:nvSpPr>
        <p:spPr bwMode="auto">
          <a:xfrm flipH="1">
            <a:off x="2209800" y="6084888"/>
            <a:ext cx="6931025" cy="0"/>
          </a:xfrm>
          <a:prstGeom prst="line">
            <a:avLst/>
          </a:prstGeom>
          <a:noFill/>
          <a:ln w="12700">
            <a:solidFill>
              <a:srgbClr val="4467B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50176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6019800"/>
            <a:ext cx="1658938" cy="10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68" name="Rectangle 8"/>
          <p:cNvSpPr>
            <a:spLocks noGrp="1" noChangeArrowheads="1"/>
          </p:cNvSpPr>
          <p:nvPr>
            <p:ph type="ctrTitle" sz="quarter"/>
          </p:nvPr>
        </p:nvSpPr>
        <p:spPr>
          <a:xfrm>
            <a:off x="0" y="2362200"/>
            <a:ext cx="9150350" cy="684213"/>
          </a:xfrm>
          <a:solidFill>
            <a:schemeClr val="bg1"/>
          </a:solidFill>
        </p:spPr>
        <p:txBody>
          <a:bodyPr tIns="10800" bIns="10800"/>
          <a:lstStyle>
            <a:lvl1pPr marL="52388" indent="0" algn="ctr">
              <a:buFont typeface="Webdings" pitchFamily="18" charset="2"/>
              <a:buNone/>
              <a:defRPr sz="3900">
                <a:solidFill>
                  <a:schemeClr val="tx1"/>
                </a:solidFill>
              </a:defRPr>
            </a:lvl1pPr>
          </a:lstStyle>
          <a:p>
            <a:r>
              <a:rPr lang="en-US"/>
              <a:t>Profil de firmă</a:t>
            </a:r>
          </a:p>
        </p:txBody>
      </p:sp>
      <p:grpSp>
        <p:nvGrpSpPr>
          <p:cNvPr id="501769" name="Group 9"/>
          <p:cNvGrpSpPr>
            <a:grpSpLocks/>
          </p:cNvGrpSpPr>
          <p:nvPr/>
        </p:nvGrpSpPr>
        <p:grpSpPr bwMode="auto">
          <a:xfrm>
            <a:off x="0" y="115888"/>
            <a:ext cx="9144000" cy="6742112"/>
            <a:chOff x="0" y="73"/>
            <a:chExt cx="5760" cy="4247"/>
          </a:xfrm>
        </p:grpSpPr>
        <p:sp>
          <p:nvSpPr>
            <p:cNvPr id="501770" name="Rectangle 10"/>
            <p:cNvSpPr>
              <a:spLocks noChangeArrowheads="1"/>
            </p:cNvSpPr>
            <p:nvPr userDrawn="1"/>
          </p:nvSpPr>
          <p:spPr bwMode="auto">
            <a:xfrm>
              <a:off x="0" y="3929"/>
              <a:ext cx="5760" cy="391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pic>
          <p:nvPicPr>
            <p:cNvPr id="501771" name="Picture 11" descr="Sigla MEGATECH curbe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77" y="4004"/>
              <a:ext cx="1319" cy="230"/>
            </a:xfrm>
            <a:prstGeom prst="rect">
              <a:avLst/>
            </a:prstGeom>
            <a:noFill/>
          </p:spPr>
        </p:pic>
        <p:pic>
          <p:nvPicPr>
            <p:cNvPr id="501772" name="Picture 12" descr="Logo"/>
            <p:cNvPicPr>
              <a:picLocks noChangeAspect="1" noChangeArrowheads="1"/>
            </p:cNvPicPr>
            <p:nvPr userDrawn="1"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8" y="73"/>
              <a:ext cx="1362" cy="36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01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1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1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68" grpId="0" animBg="1" autoUpdateAnimBg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B8F24C5-3CAF-4843-891F-EB6C33CEE7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6700" y="771525"/>
            <a:ext cx="2205038" cy="51720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771525"/>
            <a:ext cx="6464300" cy="5172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F4F4736-2D96-45EF-BE90-3129A87053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ut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8DD829E-C4F9-4CA9-8482-E82267F76B9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ut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F8C1B46-67A9-43D9-95BB-F693430803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371600"/>
            <a:ext cx="4181475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675" y="1371600"/>
            <a:ext cx="4183063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29D56D4-7710-48D2-BB41-10A4D03724B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B6A935A-81E9-43E4-834A-CE9C450229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D0C86B1-0E74-4C44-87F7-AC691893B9E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10AF228-7D45-4B0B-92C3-6ADB348B312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4D59366-98F9-4830-9195-59DBC44A687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60CDFA4-A19F-4B4E-B6C4-48CBE695D3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738" name="Picture 2" descr="A&amp;D_Master"/>
          <p:cNvPicPr>
            <a:picLocks noChangeAspect="1" noChangeArrowheads="1"/>
          </p:cNvPicPr>
          <p:nvPr/>
        </p:nvPicPr>
        <p:blipFill>
          <a:blip r:embed="rId13" cstate="print">
            <a:lum bright="-2000"/>
          </a:blip>
          <a:srcRect/>
          <a:stretch>
            <a:fillRect/>
          </a:stretch>
        </p:blipFill>
        <p:spPr bwMode="auto">
          <a:xfrm>
            <a:off x="0" y="-7938"/>
            <a:ext cx="9204325" cy="689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71600"/>
            <a:ext cx="851693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0074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771525"/>
            <a:ext cx="53340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SzTx/>
              <a:buFontTx/>
              <a:buNone/>
              <a:defRPr sz="1600" b="1">
                <a:latin typeface="+mj-lt"/>
              </a:defRPr>
            </a:lvl1pPr>
          </a:lstStyle>
          <a:p>
            <a:fld id="{42BD4B85-D1C4-49BE-BBC9-841BABF826D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0074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0" y="771525"/>
            <a:ext cx="8610600" cy="4746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00742" name="Line 6"/>
          <p:cNvSpPr>
            <a:spLocks noChangeShapeType="1"/>
          </p:cNvSpPr>
          <p:nvPr/>
        </p:nvSpPr>
        <p:spPr bwMode="auto">
          <a:xfrm>
            <a:off x="8610600" y="781050"/>
            <a:ext cx="547688" cy="0"/>
          </a:xfrm>
          <a:prstGeom prst="line">
            <a:avLst/>
          </a:prstGeom>
          <a:noFill/>
          <a:ln w="19050">
            <a:solidFill>
              <a:srgbClr val="F2F2F2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grpSp>
        <p:nvGrpSpPr>
          <p:cNvPr id="500743" name="Group 7"/>
          <p:cNvGrpSpPr>
            <a:grpSpLocks/>
          </p:cNvGrpSpPr>
          <p:nvPr/>
        </p:nvGrpSpPr>
        <p:grpSpPr bwMode="auto">
          <a:xfrm>
            <a:off x="-11113" y="115888"/>
            <a:ext cx="9251951" cy="6742112"/>
            <a:chOff x="-7" y="73"/>
            <a:chExt cx="5828" cy="4247"/>
          </a:xfrm>
        </p:grpSpPr>
        <p:sp>
          <p:nvSpPr>
            <p:cNvPr id="500744" name="Rectangle 8"/>
            <p:cNvSpPr>
              <a:spLocks noChangeArrowheads="1"/>
            </p:cNvSpPr>
            <p:nvPr userDrawn="1"/>
          </p:nvSpPr>
          <p:spPr bwMode="auto">
            <a:xfrm>
              <a:off x="-7" y="3929"/>
              <a:ext cx="5828" cy="391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pic>
          <p:nvPicPr>
            <p:cNvPr id="500745" name="Picture 9" descr="Sigla MEGATECH curbe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377" y="4004"/>
              <a:ext cx="1319" cy="230"/>
            </a:xfrm>
            <a:prstGeom prst="rect">
              <a:avLst/>
            </a:prstGeom>
            <a:noFill/>
          </p:spPr>
        </p:pic>
        <p:pic>
          <p:nvPicPr>
            <p:cNvPr id="500746" name="Picture 10" descr="Logo"/>
            <p:cNvPicPr>
              <a:picLocks noChangeAspect="1" noChangeArrowheads="1"/>
            </p:cNvPicPr>
            <p:nvPr userDrawn="1"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58" y="73"/>
              <a:ext cx="1362" cy="369"/>
            </a:xfrm>
            <a:prstGeom prst="rect">
              <a:avLst/>
            </a:prstGeom>
            <a:noFill/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ransition>
    <p:cut/>
  </p:transition>
  <p:timing>
    <p:tnLst>
      <p:par>
        <p:cTn id="1" dur="indefinite" restart="never" nodeType="tmRoot"/>
      </p:par>
    </p:tnLst>
  </p:timing>
  <p:txStyles>
    <p:titleStyle>
      <a:lvl1pPr marL="457200" indent="-404813" algn="l" defTabSz="404813" rtl="0" fontAlgn="base">
        <a:spcBef>
          <a:spcPct val="0"/>
        </a:spcBef>
        <a:spcAft>
          <a:spcPct val="0"/>
        </a:spcAft>
        <a:buFont typeface="Webdings" pitchFamily="18" charset="2"/>
        <a:buChar char="8"/>
        <a:defRPr sz="2900">
          <a:solidFill>
            <a:srgbClr val="006666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marL="457200" indent="-404813" algn="l" defTabSz="404813" rtl="0" fontAlgn="base">
        <a:spcBef>
          <a:spcPct val="0"/>
        </a:spcBef>
        <a:spcAft>
          <a:spcPct val="0"/>
        </a:spcAft>
        <a:buFont typeface="Webdings" pitchFamily="18" charset="2"/>
        <a:buChar char="8"/>
        <a:defRPr sz="2900">
          <a:solidFill>
            <a:srgbClr val="006666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2pPr>
      <a:lvl3pPr marL="457200" indent="-404813" algn="l" defTabSz="404813" rtl="0" fontAlgn="base">
        <a:spcBef>
          <a:spcPct val="0"/>
        </a:spcBef>
        <a:spcAft>
          <a:spcPct val="0"/>
        </a:spcAft>
        <a:buFont typeface="Webdings" pitchFamily="18" charset="2"/>
        <a:buChar char="8"/>
        <a:defRPr sz="2900">
          <a:solidFill>
            <a:srgbClr val="006666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3pPr>
      <a:lvl4pPr marL="457200" indent="-404813" algn="l" defTabSz="404813" rtl="0" fontAlgn="base">
        <a:spcBef>
          <a:spcPct val="0"/>
        </a:spcBef>
        <a:spcAft>
          <a:spcPct val="0"/>
        </a:spcAft>
        <a:buFont typeface="Webdings" pitchFamily="18" charset="2"/>
        <a:buChar char="8"/>
        <a:defRPr sz="2900">
          <a:solidFill>
            <a:srgbClr val="006666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4pPr>
      <a:lvl5pPr marL="457200" indent="-404813" algn="l" defTabSz="404813" rtl="0" fontAlgn="base">
        <a:spcBef>
          <a:spcPct val="0"/>
        </a:spcBef>
        <a:spcAft>
          <a:spcPct val="0"/>
        </a:spcAft>
        <a:buFont typeface="Webdings" pitchFamily="18" charset="2"/>
        <a:buChar char="8"/>
        <a:defRPr sz="2900">
          <a:solidFill>
            <a:srgbClr val="006666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5pPr>
      <a:lvl6pPr marL="914400" indent="-404813" algn="l" defTabSz="404813" rtl="0" fontAlgn="base">
        <a:spcBef>
          <a:spcPct val="0"/>
        </a:spcBef>
        <a:spcAft>
          <a:spcPct val="0"/>
        </a:spcAft>
        <a:buFont typeface="Webdings" pitchFamily="18" charset="2"/>
        <a:buChar char="8"/>
        <a:defRPr sz="2900">
          <a:solidFill>
            <a:srgbClr val="006666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1371600" indent="-404813" algn="l" defTabSz="404813" rtl="0" fontAlgn="base">
        <a:spcBef>
          <a:spcPct val="0"/>
        </a:spcBef>
        <a:spcAft>
          <a:spcPct val="0"/>
        </a:spcAft>
        <a:buFont typeface="Webdings" pitchFamily="18" charset="2"/>
        <a:buChar char="8"/>
        <a:defRPr sz="2900">
          <a:solidFill>
            <a:srgbClr val="006666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828800" indent="-404813" algn="l" defTabSz="404813" rtl="0" fontAlgn="base">
        <a:spcBef>
          <a:spcPct val="0"/>
        </a:spcBef>
        <a:spcAft>
          <a:spcPct val="0"/>
        </a:spcAft>
        <a:buFont typeface="Webdings" pitchFamily="18" charset="2"/>
        <a:buChar char="8"/>
        <a:defRPr sz="2900">
          <a:solidFill>
            <a:srgbClr val="006666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2286000" indent="-404813" algn="l" defTabSz="404813" rtl="0" fontAlgn="base">
        <a:spcBef>
          <a:spcPct val="0"/>
        </a:spcBef>
        <a:spcAft>
          <a:spcPct val="0"/>
        </a:spcAft>
        <a:buFont typeface="Webdings" pitchFamily="18" charset="2"/>
        <a:buChar char="8"/>
        <a:defRPr sz="2900">
          <a:solidFill>
            <a:srgbClr val="006666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70000"/>
        <a:buFont typeface="Wingdings" pitchFamily="2" charset="2"/>
        <a:buChar char="v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810" name="Picture 2" descr="EU_Master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ea typeface="ＭＳ Ｐゴシック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ea typeface="ＭＳ Ｐゴシック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ea typeface="ＭＳ Ｐゴシック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ea typeface="ＭＳ Ｐゴシック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ea typeface="ＭＳ Ｐゴシック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ea typeface="ＭＳ Ｐゴシック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ea typeface="ＭＳ Ｐゴシック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ea typeface="ＭＳ Ｐゴシック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2.bin"/><Relationship Id="rId5" Type="http://schemas.openxmlformats.org/officeDocument/2006/relationships/oleObject" Target="../embeddings/oleObject11.bin"/><Relationship Id="rId4" Type="http://schemas.openxmlformats.org/officeDocument/2006/relationships/oleObject" Target="../embeddings/oleObject10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Relationship Id="rId1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slide" Target="slide1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slide" Target="slide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5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logistics-upb.com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122" name="Picture 2" descr="EU_Tit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3"/>
            <a:ext cx="9145588" cy="6846887"/>
          </a:xfrm>
          <a:prstGeom prst="rect">
            <a:avLst/>
          </a:prstGeom>
          <a:noFill/>
        </p:spPr>
      </p:pic>
      <p:sp>
        <p:nvSpPr>
          <p:cNvPr id="517124" name="Rectangle 4"/>
          <p:cNvSpPr>
            <a:spLocks noChangeArrowheads="1"/>
          </p:cNvSpPr>
          <p:nvPr/>
        </p:nvSpPr>
        <p:spPr bwMode="auto">
          <a:xfrm>
            <a:off x="1619250" y="4508500"/>
            <a:ext cx="6337300" cy="720725"/>
          </a:xfrm>
          <a:prstGeom prst="rect">
            <a:avLst/>
          </a:prstGeom>
          <a:solidFill>
            <a:srgbClr val="0066FF">
              <a:alpha val="55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54000" tIns="180000" rIns="54000" bIns="54000" anchor="ctr"/>
          <a:lstStyle/>
          <a:p>
            <a:endParaRPr lang="en-US"/>
          </a:p>
        </p:txBody>
      </p:sp>
      <p:sp>
        <p:nvSpPr>
          <p:cNvPr id="517123" name="Rectangle 3"/>
          <p:cNvSpPr>
            <a:spLocks noChangeArrowheads="1"/>
          </p:cNvSpPr>
          <p:nvPr/>
        </p:nvSpPr>
        <p:spPr bwMode="auto">
          <a:xfrm>
            <a:off x="1187450" y="4495800"/>
            <a:ext cx="72009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  <a:buSzTx/>
              <a:buFontTx/>
              <a:buNone/>
            </a:pPr>
            <a:r>
              <a:rPr lang="ro-RO" altLang="ja-JP" sz="4000" b="1">
                <a:latin typeface="Arial Narrow" pitchFamily="34" charset="0"/>
                <a:ea typeface="ＭＳ Ｐゴシック" pitchFamily="34" charset="-128"/>
              </a:rPr>
              <a:t>ca partener al Dumeavoastră</a:t>
            </a:r>
            <a:endParaRPr lang="en-GB" altLang="en-US" sz="6000" i="1">
              <a:solidFill>
                <a:schemeClr val="accent2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517125" name="Rectangle 5"/>
          <p:cNvSpPr>
            <a:spLocks noChangeArrowheads="1"/>
          </p:cNvSpPr>
          <p:nvPr/>
        </p:nvSpPr>
        <p:spPr bwMode="auto">
          <a:xfrm>
            <a:off x="179512" y="5084763"/>
            <a:ext cx="8784976" cy="129195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54000" tIns="180000" rIns="54000" bIns="540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Universitatea</a:t>
            </a:r>
            <a:r>
              <a:rPr lang="en-US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Politehnica</a:t>
            </a:r>
            <a:r>
              <a:rPr lang="en-US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Bucuresti</a:t>
            </a:r>
            <a:r>
              <a:rPr lang="en-US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– </a:t>
            </a:r>
            <a:r>
              <a:rPr lang="en-US" sz="20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Specializarea</a:t>
            </a:r>
            <a:r>
              <a:rPr lang="en-US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Logistica</a:t>
            </a:r>
            <a:r>
              <a:rPr lang="en-US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Industriala</a:t>
            </a:r>
            <a:endParaRPr lang="en-US" sz="2000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r>
              <a:rPr lang="en-US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chitecture" pitchFamily="34" charset="0"/>
              </a:rPr>
              <a:t>13</a:t>
            </a:r>
            <a:r>
              <a:rPr lang="ro-RO" sz="1800" b="1" dirty="0" smtClean="0">
                <a:solidFill>
                  <a:srgbClr val="0000FF"/>
                </a:solidFill>
                <a:latin typeface="Architecture" pitchFamily="34" charset="0"/>
              </a:rPr>
              <a:t>.</a:t>
            </a:r>
            <a:r>
              <a:rPr lang="en-US" sz="1800" b="1" dirty="0" smtClean="0">
                <a:solidFill>
                  <a:srgbClr val="0000FF"/>
                </a:solidFill>
                <a:latin typeface="Architecture" pitchFamily="34" charset="0"/>
              </a:rPr>
              <a:t>Apr</a:t>
            </a:r>
            <a:r>
              <a:rPr lang="ro-RO" sz="1800" b="1" dirty="0" smtClean="0">
                <a:solidFill>
                  <a:srgbClr val="0000FF"/>
                </a:solidFill>
                <a:latin typeface="Architecture" pitchFamily="34" charset="0"/>
              </a:rPr>
              <a:t>.20</a:t>
            </a:r>
            <a:r>
              <a:rPr lang="en-US" sz="1800" b="1" dirty="0" smtClean="0">
                <a:solidFill>
                  <a:srgbClr val="0000FF"/>
                </a:solidFill>
                <a:latin typeface="Architecture" pitchFamily="34" charset="0"/>
              </a:rPr>
              <a:t>11</a:t>
            </a:r>
            <a:endParaRPr lang="ro-RO" sz="1800" b="1" dirty="0" smtClean="0">
              <a:solidFill>
                <a:srgbClr val="0000FF"/>
              </a:solidFill>
              <a:latin typeface="Architecture" pitchFamily="34" charset="0"/>
            </a:endParaRPr>
          </a:p>
          <a:p>
            <a:endParaRPr lang="ro-RO" sz="1800" dirty="0">
              <a:solidFill>
                <a:srgbClr val="00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7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17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17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517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7124" grpId="0" animBg="1"/>
      <p:bldP spid="517123" grpId="0"/>
      <p:bldP spid="5171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Freeform 2"/>
          <p:cNvSpPr>
            <a:spLocks/>
          </p:cNvSpPr>
          <p:nvPr/>
        </p:nvSpPr>
        <p:spPr bwMode="auto">
          <a:xfrm>
            <a:off x="3876675" y="5824538"/>
            <a:ext cx="34925" cy="15875"/>
          </a:xfrm>
          <a:custGeom>
            <a:avLst/>
            <a:gdLst/>
            <a:ahLst/>
            <a:cxnLst>
              <a:cxn ang="0">
                <a:pos x="5" y="1"/>
              </a:cxn>
              <a:cxn ang="0">
                <a:pos x="6" y="1"/>
              </a:cxn>
              <a:cxn ang="0">
                <a:pos x="13" y="1"/>
              </a:cxn>
              <a:cxn ang="0">
                <a:pos x="20" y="0"/>
              </a:cxn>
              <a:cxn ang="0">
                <a:pos x="23" y="1"/>
              </a:cxn>
              <a:cxn ang="0">
                <a:pos x="23" y="3"/>
              </a:cxn>
              <a:cxn ang="0">
                <a:pos x="25" y="2"/>
              </a:cxn>
              <a:cxn ang="0">
                <a:pos x="27" y="4"/>
              </a:cxn>
              <a:cxn ang="0">
                <a:pos x="27" y="5"/>
              </a:cxn>
              <a:cxn ang="0">
                <a:pos x="28" y="5"/>
              </a:cxn>
              <a:cxn ang="0">
                <a:pos x="28" y="6"/>
              </a:cxn>
              <a:cxn ang="0">
                <a:pos x="29" y="6"/>
              </a:cxn>
              <a:cxn ang="0">
                <a:pos x="31" y="5"/>
              </a:cxn>
              <a:cxn ang="0">
                <a:pos x="32" y="6"/>
              </a:cxn>
              <a:cxn ang="0">
                <a:pos x="34" y="8"/>
              </a:cxn>
              <a:cxn ang="0">
                <a:pos x="36" y="9"/>
              </a:cxn>
              <a:cxn ang="0">
                <a:pos x="37" y="8"/>
              </a:cxn>
              <a:cxn ang="0">
                <a:pos x="37" y="11"/>
              </a:cxn>
              <a:cxn ang="0">
                <a:pos x="39" y="11"/>
              </a:cxn>
              <a:cxn ang="0">
                <a:pos x="42" y="14"/>
              </a:cxn>
              <a:cxn ang="0">
                <a:pos x="44" y="16"/>
              </a:cxn>
              <a:cxn ang="0">
                <a:pos x="45" y="17"/>
              </a:cxn>
              <a:cxn ang="0">
                <a:pos x="40" y="19"/>
              </a:cxn>
              <a:cxn ang="0">
                <a:pos x="34" y="19"/>
              </a:cxn>
              <a:cxn ang="0">
                <a:pos x="33" y="20"/>
              </a:cxn>
              <a:cxn ang="0">
                <a:pos x="34" y="21"/>
              </a:cxn>
              <a:cxn ang="0">
                <a:pos x="32" y="23"/>
              </a:cxn>
              <a:cxn ang="0">
                <a:pos x="30" y="21"/>
              </a:cxn>
              <a:cxn ang="0">
                <a:pos x="29" y="23"/>
              </a:cxn>
              <a:cxn ang="0">
                <a:pos x="27" y="23"/>
              </a:cxn>
              <a:cxn ang="0">
                <a:pos x="25" y="21"/>
              </a:cxn>
              <a:cxn ang="0">
                <a:pos x="25" y="23"/>
              </a:cxn>
              <a:cxn ang="0">
                <a:pos x="23" y="25"/>
              </a:cxn>
              <a:cxn ang="0">
                <a:pos x="21" y="24"/>
              </a:cxn>
              <a:cxn ang="0">
                <a:pos x="20" y="22"/>
              </a:cxn>
              <a:cxn ang="0">
                <a:pos x="13" y="21"/>
              </a:cxn>
              <a:cxn ang="0">
                <a:pos x="10" y="21"/>
              </a:cxn>
              <a:cxn ang="0">
                <a:pos x="8" y="19"/>
              </a:cxn>
              <a:cxn ang="0">
                <a:pos x="10" y="17"/>
              </a:cxn>
              <a:cxn ang="0">
                <a:pos x="8" y="17"/>
              </a:cxn>
              <a:cxn ang="0">
                <a:pos x="7" y="17"/>
              </a:cxn>
              <a:cxn ang="0">
                <a:pos x="3" y="17"/>
              </a:cxn>
              <a:cxn ang="0">
                <a:pos x="1" y="15"/>
              </a:cxn>
              <a:cxn ang="0">
                <a:pos x="3" y="11"/>
              </a:cxn>
              <a:cxn ang="0">
                <a:pos x="2" y="11"/>
              </a:cxn>
              <a:cxn ang="0">
                <a:pos x="2" y="9"/>
              </a:cxn>
              <a:cxn ang="0">
                <a:pos x="2" y="8"/>
              </a:cxn>
              <a:cxn ang="0">
                <a:pos x="2" y="5"/>
              </a:cxn>
              <a:cxn ang="0">
                <a:pos x="0" y="5"/>
              </a:cxn>
              <a:cxn ang="0">
                <a:pos x="2" y="1"/>
              </a:cxn>
              <a:cxn ang="0">
                <a:pos x="5" y="1"/>
              </a:cxn>
            </a:cxnLst>
            <a:rect l="0" t="0" r="r" b="b"/>
            <a:pathLst>
              <a:path w="45" h="25">
                <a:moveTo>
                  <a:pt x="5" y="1"/>
                </a:moveTo>
                <a:lnTo>
                  <a:pt x="6" y="1"/>
                </a:lnTo>
                <a:lnTo>
                  <a:pt x="13" y="1"/>
                </a:lnTo>
                <a:lnTo>
                  <a:pt x="20" y="0"/>
                </a:lnTo>
                <a:lnTo>
                  <a:pt x="23" y="1"/>
                </a:lnTo>
                <a:lnTo>
                  <a:pt x="23" y="3"/>
                </a:lnTo>
                <a:lnTo>
                  <a:pt x="25" y="2"/>
                </a:lnTo>
                <a:lnTo>
                  <a:pt x="27" y="4"/>
                </a:lnTo>
                <a:lnTo>
                  <a:pt x="27" y="5"/>
                </a:lnTo>
                <a:lnTo>
                  <a:pt x="28" y="5"/>
                </a:lnTo>
                <a:lnTo>
                  <a:pt x="28" y="6"/>
                </a:lnTo>
                <a:lnTo>
                  <a:pt x="29" y="6"/>
                </a:lnTo>
                <a:lnTo>
                  <a:pt x="31" y="5"/>
                </a:lnTo>
                <a:lnTo>
                  <a:pt x="32" y="6"/>
                </a:lnTo>
                <a:lnTo>
                  <a:pt x="34" y="8"/>
                </a:lnTo>
                <a:lnTo>
                  <a:pt x="36" y="9"/>
                </a:lnTo>
                <a:lnTo>
                  <a:pt x="37" y="8"/>
                </a:lnTo>
                <a:lnTo>
                  <a:pt x="37" y="11"/>
                </a:lnTo>
                <a:lnTo>
                  <a:pt x="39" y="11"/>
                </a:lnTo>
                <a:lnTo>
                  <a:pt x="42" y="14"/>
                </a:lnTo>
                <a:lnTo>
                  <a:pt x="44" y="16"/>
                </a:lnTo>
                <a:lnTo>
                  <a:pt x="45" y="17"/>
                </a:lnTo>
                <a:lnTo>
                  <a:pt x="40" y="19"/>
                </a:lnTo>
                <a:lnTo>
                  <a:pt x="34" y="19"/>
                </a:lnTo>
                <a:lnTo>
                  <a:pt x="33" y="20"/>
                </a:lnTo>
                <a:lnTo>
                  <a:pt x="34" y="21"/>
                </a:lnTo>
                <a:lnTo>
                  <a:pt x="32" y="23"/>
                </a:lnTo>
                <a:lnTo>
                  <a:pt x="30" y="21"/>
                </a:lnTo>
                <a:lnTo>
                  <a:pt x="29" y="23"/>
                </a:lnTo>
                <a:lnTo>
                  <a:pt x="27" y="23"/>
                </a:lnTo>
                <a:lnTo>
                  <a:pt x="25" y="21"/>
                </a:lnTo>
                <a:lnTo>
                  <a:pt x="25" y="23"/>
                </a:lnTo>
                <a:lnTo>
                  <a:pt x="23" y="25"/>
                </a:lnTo>
                <a:lnTo>
                  <a:pt x="21" y="24"/>
                </a:lnTo>
                <a:lnTo>
                  <a:pt x="20" y="22"/>
                </a:lnTo>
                <a:lnTo>
                  <a:pt x="13" y="21"/>
                </a:lnTo>
                <a:lnTo>
                  <a:pt x="10" y="21"/>
                </a:lnTo>
                <a:lnTo>
                  <a:pt x="8" y="19"/>
                </a:lnTo>
                <a:lnTo>
                  <a:pt x="10" y="17"/>
                </a:lnTo>
                <a:lnTo>
                  <a:pt x="8" y="17"/>
                </a:lnTo>
                <a:lnTo>
                  <a:pt x="7" y="17"/>
                </a:lnTo>
                <a:lnTo>
                  <a:pt x="3" y="17"/>
                </a:lnTo>
                <a:lnTo>
                  <a:pt x="1" y="15"/>
                </a:lnTo>
                <a:lnTo>
                  <a:pt x="3" y="11"/>
                </a:lnTo>
                <a:lnTo>
                  <a:pt x="2" y="11"/>
                </a:lnTo>
                <a:lnTo>
                  <a:pt x="2" y="9"/>
                </a:lnTo>
                <a:lnTo>
                  <a:pt x="2" y="8"/>
                </a:lnTo>
                <a:lnTo>
                  <a:pt x="2" y="5"/>
                </a:lnTo>
                <a:lnTo>
                  <a:pt x="0" y="5"/>
                </a:lnTo>
                <a:lnTo>
                  <a:pt x="2" y="1"/>
                </a:lnTo>
                <a:lnTo>
                  <a:pt x="5" y="1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35" name="Freeform 3"/>
          <p:cNvSpPr>
            <a:spLocks/>
          </p:cNvSpPr>
          <p:nvPr/>
        </p:nvSpPr>
        <p:spPr bwMode="auto">
          <a:xfrm>
            <a:off x="3908425" y="5838825"/>
            <a:ext cx="4763" cy="3175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4" y="1"/>
              </a:cxn>
              <a:cxn ang="0">
                <a:pos x="4" y="0"/>
              </a:cxn>
              <a:cxn ang="0">
                <a:pos x="5" y="0"/>
              </a:cxn>
              <a:cxn ang="0">
                <a:pos x="6" y="1"/>
              </a:cxn>
              <a:cxn ang="0">
                <a:pos x="7" y="3"/>
              </a:cxn>
              <a:cxn ang="0">
                <a:pos x="7" y="4"/>
              </a:cxn>
              <a:cxn ang="0">
                <a:pos x="1" y="6"/>
              </a:cxn>
              <a:cxn ang="0">
                <a:pos x="1" y="4"/>
              </a:cxn>
              <a:cxn ang="0">
                <a:pos x="2" y="3"/>
              </a:cxn>
              <a:cxn ang="0">
                <a:pos x="0" y="3"/>
              </a:cxn>
              <a:cxn ang="0">
                <a:pos x="0" y="1"/>
              </a:cxn>
            </a:cxnLst>
            <a:rect l="0" t="0" r="r" b="b"/>
            <a:pathLst>
              <a:path w="7" h="6">
                <a:moveTo>
                  <a:pt x="0" y="1"/>
                </a:moveTo>
                <a:lnTo>
                  <a:pt x="4" y="1"/>
                </a:lnTo>
                <a:lnTo>
                  <a:pt x="4" y="0"/>
                </a:lnTo>
                <a:lnTo>
                  <a:pt x="5" y="0"/>
                </a:lnTo>
                <a:lnTo>
                  <a:pt x="6" y="1"/>
                </a:lnTo>
                <a:lnTo>
                  <a:pt x="7" y="3"/>
                </a:lnTo>
                <a:lnTo>
                  <a:pt x="7" y="4"/>
                </a:lnTo>
                <a:lnTo>
                  <a:pt x="1" y="6"/>
                </a:lnTo>
                <a:lnTo>
                  <a:pt x="1" y="4"/>
                </a:lnTo>
                <a:lnTo>
                  <a:pt x="2" y="3"/>
                </a:lnTo>
                <a:lnTo>
                  <a:pt x="0" y="3"/>
                </a:lnTo>
                <a:lnTo>
                  <a:pt x="0" y="1"/>
                </a:lnTo>
                <a:close/>
              </a:path>
            </a:pathLst>
          </a:custGeom>
          <a:solidFill>
            <a:srgbClr val="CCFFFF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36" name="Freeform 4"/>
          <p:cNvSpPr>
            <a:spLocks/>
          </p:cNvSpPr>
          <p:nvPr/>
        </p:nvSpPr>
        <p:spPr bwMode="auto">
          <a:xfrm>
            <a:off x="3906838" y="5842000"/>
            <a:ext cx="52387" cy="44450"/>
          </a:xfrm>
          <a:custGeom>
            <a:avLst/>
            <a:gdLst/>
            <a:ahLst/>
            <a:cxnLst>
              <a:cxn ang="0">
                <a:pos x="15" y="5"/>
              </a:cxn>
              <a:cxn ang="0">
                <a:pos x="9" y="11"/>
              </a:cxn>
              <a:cxn ang="0">
                <a:pos x="22" y="12"/>
              </a:cxn>
              <a:cxn ang="0">
                <a:pos x="18" y="19"/>
              </a:cxn>
              <a:cxn ang="0">
                <a:pos x="25" y="18"/>
              </a:cxn>
              <a:cxn ang="0">
                <a:pos x="29" y="18"/>
              </a:cxn>
              <a:cxn ang="0">
                <a:pos x="38" y="19"/>
              </a:cxn>
              <a:cxn ang="0">
                <a:pos x="40" y="22"/>
              </a:cxn>
              <a:cxn ang="0">
                <a:pos x="48" y="23"/>
              </a:cxn>
              <a:cxn ang="0">
                <a:pos x="51" y="27"/>
              </a:cxn>
              <a:cxn ang="0">
                <a:pos x="52" y="29"/>
              </a:cxn>
              <a:cxn ang="0">
                <a:pos x="54" y="31"/>
              </a:cxn>
              <a:cxn ang="0">
                <a:pos x="55" y="32"/>
              </a:cxn>
              <a:cxn ang="0">
                <a:pos x="51" y="37"/>
              </a:cxn>
              <a:cxn ang="0">
                <a:pos x="59" y="35"/>
              </a:cxn>
              <a:cxn ang="0">
                <a:pos x="52" y="42"/>
              </a:cxn>
              <a:cxn ang="0">
                <a:pos x="57" y="38"/>
              </a:cxn>
              <a:cxn ang="0">
                <a:pos x="60" y="35"/>
              </a:cxn>
              <a:cxn ang="0">
                <a:pos x="68" y="41"/>
              </a:cxn>
              <a:cxn ang="0">
                <a:pos x="70" y="44"/>
              </a:cxn>
              <a:cxn ang="0">
                <a:pos x="69" y="46"/>
              </a:cxn>
              <a:cxn ang="0">
                <a:pos x="73" y="48"/>
              </a:cxn>
              <a:cxn ang="0">
                <a:pos x="72" y="51"/>
              </a:cxn>
              <a:cxn ang="0">
                <a:pos x="72" y="54"/>
              </a:cxn>
              <a:cxn ang="0">
                <a:pos x="70" y="54"/>
              </a:cxn>
              <a:cxn ang="0">
                <a:pos x="70" y="61"/>
              </a:cxn>
              <a:cxn ang="0">
                <a:pos x="69" y="58"/>
              </a:cxn>
              <a:cxn ang="0">
                <a:pos x="65" y="59"/>
              </a:cxn>
              <a:cxn ang="0">
                <a:pos x="62" y="61"/>
              </a:cxn>
              <a:cxn ang="0">
                <a:pos x="64" y="64"/>
              </a:cxn>
              <a:cxn ang="0">
                <a:pos x="57" y="67"/>
              </a:cxn>
              <a:cxn ang="0">
                <a:pos x="39" y="63"/>
              </a:cxn>
              <a:cxn ang="0">
                <a:pos x="28" y="60"/>
              </a:cxn>
              <a:cxn ang="0">
                <a:pos x="19" y="53"/>
              </a:cxn>
              <a:cxn ang="0">
                <a:pos x="8" y="45"/>
              </a:cxn>
              <a:cxn ang="0">
                <a:pos x="5" y="39"/>
              </a:cxn>
              <a:cxn ang="0">
                <a:pos x="2" y="32"/>
              </a:cxn>
              <a:cxn ang="0">
                <a:pos x="3" y="28"/>
              </a:cxn>
              <a:cxn ang="0">
                <a:pos x="5" y="25"/>
              </a:cxn>
              <a:cxn ang="0">
                <a:pos x="3" y="19"/>
              </a:cxn>
              <a:cxn ang="0">
                <a:pos x="4" y="13"/>
              </a:cxn>
              <a:cxn ang="0">
                <a:pos x="0" y="10"/>
              </a:cxn>
              <a:cxn ang="0">
                <a:pos x="3" y="5"/>
              </a:cxn>
              <a:cxn ang="0">
                <a:pos x="10" y="3"/>
              </a:cxn>
            </a:cxnLst>
            <a:rect l="0" t="0" r="r" b="b"/>
            <a:pathLst>
              <a:path w="73" h="67">
                <a:moveTo>
                  <a:pt x="13" y="0"/>
                </a:moveTo>
                <a:lnTo>
                  <a:pt x="16" y="3"/>
                </a:lnTo>
                <a:lnTo>
                  <a:pt x="15" y="5"/>
                </a:lnTo>
                <a:lnTo>
                  <a:pt x="12" y="7"/>
                </a:lnTo>
                <a:lnTo>
                  <a:pt x="8" y="9"/>
                </a:lnTo>
                <a:lnTo>
                  <a:pt x="9" y="11"/>
                </a:lnTo>
                <a:lnTo>
                  <a:pt x="13" y="11"/>
                </a:lnTo>
                <a:lnTo>
                  <a:pt x="17" y="10"/>
                </a:lnTo>
                <a:lnTo>
                  <a:pt x="22" y="12"/>
                </a:lnTo>
                <a:lnTo>
                  <a:pt x="22" y="13"/>
                </a:lnTo>
                <a:lnTo>
                  <a:pt x="20" y="16"/>
                </a:lnTo>
                <a:lnTo>
                  <a:pt x="18" y="19"/>
                </a:lnTo>
                <a:lnTo>
                  <a:pt x="19" y="19"/>
                </a:lnTo>
                <a:lnTo>
                  <a:pt x="21" y="18"/>
                </a:lnTo>
                <a:lnTo>
                  <a:pt x="25" y="18"/>
                </a:lnTo>
                <a:lnTo>
                  <a:pt x="28" y="15"/>
                </a:lnTo>
                <a:lnTo>
                  <a:pt x="30" y="13"/>
                </a:lnTo>
                <a:lnTo>
                  <a:pt x="29" y="18"/>
                </a:lnTo>
                <a:lnTo>
                  <a:pt x="32" y="16"/>
                </a:lnTo>
                <a:lnTo>
                  <a:pt x="35" y="15"/>
                </a:lnTo>
                <a:lnTo>
                  <a:pt x="38" y="19"/>
                </a:lnTo>
                <a:lnTo>
                  <a:pt x="39" y="19"/>
                </a:lnTo>
                <a:lnTo>
                  <a:pt x="39" y="21"/>
                </a:lnTo>
                <a:lnTo>
                  <a:pt x="40" y="22"/>
                </a:lnTo>
                <a:lnTo>
                  <a:pt x="46" y="21"/>
                </a:lnTo>
                <a:lnTo>
                  <a:pt x="48" y="22"/>
                </a:lnTo>
                <a:lnTo>
                  <a:pt x="48" y="23"/>
                </a:lnTo>
                <a:lnTo>
                  <a:pt x="50" y="25"/>
                </a:lnTo>
                <a:lnTo>
                  <a:pt x="50" y="26"/>
                </a:lnTo>
                <a:lnTo>
                  <a:pt x="51" y="27"/>
                </a:lnTo>
                <a:lnTo>
                  <a:pt x="49" y="27"/>
                </a:lnTo>
                <a:lnTo>
                  <a:pt x="50" y="29"/>
                </a:lnTo>
                <a:lnTo>
                  <a:pt x="52" y="29"/>
                </a:lnTo>
                <a:lnTo>
                  <a:pt x="52" y="28"/>
                </a:lnTo>
                <a:lnTo>
                  <a:pt x="54" y="27"/>
                </a:lnTo>
                <a:lnTo>
                  <a:pt x="54" y="31"/>
                </a:lnTo>
                <a:lnTo>
                  <a:pt x="57" y="33"/>
                </a:lnTo>
                <a:lnTo>
                  <a:pt x="56" y="33"/>
                </a:lnTo>
                <a:lnTo>
                  <a:pt x="55" y="32"/>
                </a:lnTo>
                <a:lnTo>
                  <a:pt x="50" y="32"/>
                </a:lnTo>
                <a:lnTo>
                  <a:pt x="52" y="35"/>
                </a:lnTo>
                <a:lnTo>
                  <a:pt x="51" y="37"/>
                </a:lnTo>
                <a:lnTo>
                  <a:pt x="55" y="35"/>
                </a:lnTo>
                <a:lnTo>
                  <a:pt x="58" y="35"/>
                </a:lnTo>
                <a:lnTo>
                  <a:pt x="59" y="35"/>
                </a:lnTo>
                <a:lnTo>
                  <a:pt x="51" y="41"/>
                </a:lnTo>
                <a:lnTo>
                  <a:pt x="52" y="41"/>
                </a:lnTo>
                <a:lnTo>
                  <a:pt x="52" y="42"/>
                </a:lnTo>
                <a:lnTo>
                  <a:pt x="56" y="40"/>
                </a:lnTo>
                <a:lnTo>
                  <a:pt x="57" y="41"/>
                </a:lnTo>
                <a:lnTo>
                  <a:pt x="57" y="38"/>
                </a:lnTo>
                <a:lnTo>
                  <a:pt x="57" y="37"/>
                </a:lnTo>
                <a:lnTo>
                  <a:pt x="60" y="39"/>
                </a:lnTo>
                <a:lnTo>
                  <a:pt x="60" y="35"/>
                </a:lnTo>
                <a:lnTo>
                  <a:pt x="62" y="37"/>
                </a:lnTo>
                <a:lnTo>
                  <a:pt x="64" y="36"/>
                </a:lnTo>
                <a:lnTo>
                  <a:pt x="68" y="41"/>
                </a:lnTo>
                <a:lnTo>
                  <a:pt x="70" y="42"/>
                </a:lnTo>
                <a:lnTo>
                  <a:pt x="72" y="42"/>
                </a:lnTo>
                <a:lnTo>
                  <a:pt x="70" y="44"/>
                </a:lnTo>
                <a:lnTo>
                  <a:pt x="72" y="44"/>
                </a:lnTo>
                <a:lnTo>
                  <a:pt x="73" y="45"/>
                </a:lnTo>
                <a:lnTo>
                  <a:pt x="69" y="46"/>
                </a:lnTo>
                <a:lnTo>
                  <a:pt x="71" y="48"/>
                </a:lnTo>
                <a:lnTo>
                  <a:pt x="73" y="47"/>
                </a:lnTo>
                <a:lnTo>
                  <a:pt x="73" y="48"/>
                </a:lnTo>
                <a:lnTo>
                  <a:pt x="73" y="50"/>
                </a:lnTo>
                <a:lnTo>
                  <a:pt x="70" y="51"/>
                </a:lnTo>
                <a:lnTo>
                  <a:pt x="72" y="51"/>
                </a:lnTo>
                <a:lnTo>
                  <a:pt x="72" y="52"/>
                </a:lnTo>
                <a:lnTo>
                  <a:pt x="72" y="53"/>
                </a:lnTo>
                <a:lnTo>
                  <a:pt x="72" y="54"/>
                </a:lnTo>
                <a:lnTo>
                  <a:pt x="73" y="55"/>
                </a:lnTo>
                <a:lnTo>
                  <a:pt x="72" y="56"/>
                </a:lnTo>
                <a:lnTo>
                  <a:pt x="70" y="54"/>
                </a:lnTo>
                <a:lnTo>
                  <a:pt x="71" y="56"/>
                </a:lnTo>
                <a:lnTo>
                  <a:pt x="70" y="58"/>
                </a:lnTo>
                <a:lnTo>
                  <a:pt x="70" y="61"/>
                </a:lnTo>
                <a:lnTo>
                  <a:pt x="70" y="64"/>
                </a:lnTo>
                <a:lnTo>
                  <a:pt x="69" y="63"/>
                </a:lnTo>
                <a:lnTo>
                  <a:pt x="69" y="58"/>
                </a:lnTo>
                <a:lnTo>
                  <a:pt x="65" y="58"/>
                </a:lnTo>
                <a:lnTo>
                  <a:pt x="66" y="58"/>
                </a:lnTo>
                <a:lnTo>
                  <a:pt x="65" y="59"/>
                </a:lnTo>
                <a:lnTo>
                  <a:pt x="64" y="58"/>
                </a:lnTo>
                <a:lnTo>
                  <a:pt x="61" y="59"/>
                </a:lnTo>
                <a:lnTo>
                  <a:pt x="62" y="61"/>
                </a:lnTo>
                <a:lnTo>
                  <a:pt x="61" y="62"/>
                </a:lnTo>
                <a:lnTo>
                  <a:pt x="62" y="64"/>
                </a:lnTo>
                <a:lnTo>
                  <a:pt x="64" y="64"/>
                </a:lnTo>
                <a:lnTo>
                  <a:pt x="65" y="65"/>
                </a:lnTo>
                <a:lnTo>
                  <a:pt x="63" y="66"/>
                </a:lnTo>
                <a:lnTo>
                  <a:pt x="57" y="67"/>
                </a:lnTo>
                <a:lnTo>
                  <a:pt x="49" y="66"/>
                </a:lnTo>
                <a:lnTo>
                  <a:pt x="42" y="64"/>
                </a:lnTo>
                <a:lnTo>
                  <a:pt x="39" y="63"/>
                </a:lnTo>
                <a:lnTo>
                  <a:pt x="38" y="64"/>
                </a:lnTo>
                <a:lnTo>
                  <a:pt x="33" y="61"/>
                </a:lnTo>
                <a:lnTo>
                  <a:pt x="28" y="60"/>
                </a:lnTo>
                <a:lnTo>
                  <a:pt x="26" y="58"/>
                </a:lnTo>
                <a:lnTo>
                  <a:pt x="21" y="56"/>
                </a:lnTo>
                <a:lnTo>
                  <a:pt x="19" y="53"/>
                </a:lnTo>
                <a:lnTo>
                  <a:pt x="17" y="53"/>
                </a:lnTo>
                <a:lnTo>
                  <a:pt x="12" y="48"/>
                </a:lnTo>
                <a:lnTo>
                  <a:pt x="8" y="45"/>
                </a:lnTo>
                <a:lnTo>
                  <a:pt x="7" y="45"/>
                </a:lnTo>
                <a:lnTo>
                  <a:pt x="5" y="42"/>
                </a:lnTo>
                <a:lnTo>
                  <a:pt x="5" y="39"/>
                </a:lnTo>
                <a:lnTo>
                  <a:pt x="2" y="35"/>
                </a:lnTo>
                <a:lnTo>
                  <a:pt x="3" y="33"/>
                </a:lnTo>
                <a:lnTo>
                  <a:pt x="2" y="32"/>
                </a:lnTo>
                <a:lnTo>
                  <a:pt x="5" y="33"/>
                </a:lnTo>
                <a:lnTo>
                  <a:pt x="4" y="30"/>
                </a:lnTo>
                <a:lnTo>
                  <a:pt x="3" y="28"/>
                </a:lnTo>
                <a:lnTo>
                  <a:pt x="4" y="26"/>
                </a:lnTo>
                <a:lnTo>
                  <a:pt x="6" y="27"/>
                </a:lnTo>
                <a:lnTo>
                  <a:pt x="5" y="25"/>
                </a:lnTo>
                <a:lnTo>
                  <a:pt x="6" y="24"/>
                </a:lnTo>
                <a:lnTo>
                  <a:pt x="5" y="22"/>
                </a:lnTo>
                <a:lnTo>
                  <a:pt x="3" y="19"/>
                </a:lnTo>
                <a:lnTo>
                  <a:pt x="6" y="15"/>
                </a:lnTo>
                <a:lnTo>
                  <a:pt x="5" y="12"/>
                </a:lnTo>
                <a:lnTo>
                  <a:pt x="4" y="13"/>
                </a:lnTo>
                <a:lnTo>
                  <a:pt x="5" y="11"/>
                </a:lnTo>
                <a:lnTo>
                  <a:pt x="4" y="9"/>
                </a:lnTo>
                <a:lnTo>
                  <a:pt x="0" y="10"/>
                </a:lnTo>
                <a:lnTo>
                  <a:pt x="0" y="8"/>
                </a:lnTo>
                <a:lnTo>
                  <a:pt x="2" y="6"/>
                </a:lnTo>
                <a:lnTo>
                  <a:pt x="3" y="5"/>
                </a:lnTo>
                <a:lnTo>
                  <a:pt x="2" y="4"/>
                </a:lnTo>
                <a:lnTo>
                  <a:pt x="4" y="5"/>
                </a:lnTo>
                <a:lnTo>
                  <a:pt x="10" y="3"/>
                </a:lnTo>
                <a:lnTo>
                  <a:pt x="13" y="3"/>
                </a:lnTo>
                <a:lnTo>
                  <a:pt x="13" y="0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37" name="Freeform 5"/>
          <p:cNvSpPr>
            <a:spLocks/>
          </p:cNvSpPr>
          <p:nvPr/>
        </p:nvSpPr>
        <p:spPr bwMode="auto">
          <a:xfrm>
            <a:off x="3943350" y="1665288"/>
            <a:ext cx="806450" cy="1266825"/>
          </a:xfrm>
          <a:custGeom>
            <a:avLst/>
            <a:gdLst/>
            <a:ahLst/>
            <a:cxnLst>
              <a:cxn ang="0">
                <a:pos x="121" y="391"/>
              </a:cxn>
              <a:cxn ang="0">
                <a:pos x="226" y="443"/>
              </a:cxn>
              <a:cxn ang="0">
                <a:pos x="249" y="518"/>
              </a:cxn>
              <a:cxn ang="0">
                <a:pos x="282" y="592"/>
              </a:cxn>
              <a:cxn ang="0">
                <a:pos x="313" y="674"/>
              </a:cxn>
              <a:cxn ang="0">
                <a:pos x="303" y="756"/>
              </a:cxn>
              <a:cxn ang="0">
                <a:pos x="348" y="838"/>
              </a:cxn>
              <a:cxn ang="0">
                <a:pos x="409" y="884"/>
              </a:cxn>
              <a:cxn ang="0">
                <a:pos x="477" y="970"/>
              </a:cxn>
              <a:cxn ang="0">
                <a:pos x="502" y="1034"/>
              </a:cxn>
              <a:cxn ang="0">
                <a:pos x="428" y="1066"/>
              </a:cxn>
              <a:cxn ang="0">
                <a:pos x="378" y="1188"/>
              </a:cxn>
              <a:cxn ang="0">
                <a:pos x="361" y="1239"/>
              </a:cxn>
              <a:cxn ang="0">
                <a:pos x="307" y="1283"/>
              </a:cxn>
              <a:cxn ang="0">
                <a:pos x="304" y="1364"/>
              </a:cxn>
              <a:cxn ang="0">
                <a:pos x="243" y="1379"/>
              </a:cxn>
              <a:cxn ang="0">
                <a:pos x="230" y="1450"/>
              </a:cxn>
              <a:cxn ang="0">
                <a:pos x="233" y="1524"/>
              </a:cxn>
              <a:cxn ang="0">
                <a:pos x="252" y="1616"/>
              </a:cxn>
              <a:cxn ang="0">
                <a:pos x="297" y="1716"/>
              </a:cxn>
              <a:cxn ang="0">
                <a:pos x="297" y="1770"/>
              </a:cxn>
              <a:cxn ang="0">
                <a:pos x="304" y="1818"/>
              </a:cxn>
              <a:cxn ang="0">
                <a:pos x="313" y="1876"/>
              </a:cxn>
              <a:cxn ang="0">
                <a:pos x="345" y="1863"/>
              </a:cxn>
              <a:cxn ang="0">
                <a:pos x="406" y="1882"/>
              </a:cxn>
              <a:cxn ang="0">
                <a:pos x="429" y="1918"/>
              </a:cxn>
              <a:cxn ang="0">
                <a:pos x="470" y="1946"/>
              </a:cxn>
              <a:cxn ang="0">
                <a:pos x="505" y="1949"/>
              </a:cxn>
              <a:cxn ang="0">
                <a:pos x="550" y="1943"/>
              </a:cxn>
              <a:cxn ang="0">
                <a:pos x="614" y="1918"/>
              </a:cxn>
              <a:cxn ang="0">
                <a:pos x="672" y="1866"/>
              </a:cxn>
              <a:cxn ang="0">
                <a:pos x="697" y="1838"/>
              </a:cxn>
              <a:cxn ang="0">
                <a:pos x="726" y="1818"/>
              </a:cxn>
              <a:cxn ang="0">
                <a:pos x="768" y="1802"/>
              </a:cxn>
              <a:cxn ang="0">
                <a:pos x="873" y="1780"/>
              </a:cxn>
              <a:cxn ang="0">
                <a:pos x="1053" y="1390"/>
              </a:cxn>
              <a:cxn ang="0">
                <a:pos x="1086" y="1259"/>
              </a:cxn>
              <a:cxn ang="0">
                <a:pos x="995" y="1179"/>
              </a:cxn>
              <a:cxn ang="0">
                <a:pos x="942" y="1083"/>
              </a:cxn>
              <a:cxn ang="0">
                <a:pos x="910" y="1022"/>
              </a:cxn>
              <a:cxn ang="0">
                <a:pos x="883" y="967"/>
              </a:cxn>
              <a:cxn ang="0">
                <a:pos x="832" y="881"/>
              </a:cxn>
              <a:cxn ang="0">
                <a:pos x="805" y="842"/>
              </a:cxn>
              <a:cxn ang="0">
                <a:pos x="809" y="744"/>
              </a:cxn>
              <a:cxn ang="0">
                <a:pos x="681" y="570"/>
              </a:cxn>
              <a:cxn ang="0">
                <a:pos x="713" y="413"/>
              </a:cxn>
              <a:cxn ang="0">
                <a:pos x="573" y="304"/>
              </a:cxn>
              <a:cxn ang="0">
                <a:pos x="557" y="218"/>
              </a:cxn>
              <a:cxn ang="0">
                <a:pos x="550" y="176"/>
              </a:cxn>
              <a:cxn ang="0">
                <a:pos x="555" y="70"/>
              </a:cxn>
              <a:cxn ang="0">
                <a:pos x="441" y="0"/>
              </a:cxn>
              <a:cxn ang="0">
                <a:pos x="354" y="77"/>
              </a:cxn>
              <a:cxn ang="0">
                <a:pos x="337" y="150"/>
              </a:cxn>
              <a:cxn ang="0">
                <a:pos x="342" y="259"/>
              </a:cxn>
              <a:cxn ang="0">
                <a:pos x="320" y="327"/>
              </a:cxn>
              <a:cxn ang="0">
                <a:pos x="258" y="320"/>
              </a:cxn>
              <a:cxn ang="0">
                <a:pos x="205" y="333"/>
              </a:cxn>
              <a:cxn ang="0">
                <a:pos x="143" y="339"/>
              </a:cxn>
              <a:cxn ang="0">
                <a:pos x="63" y="243"/>
              </a:cxn>
              <a:cxn ang="0">
                <a:pos x="28" y="292"/>
              </a:cxn>
              <a:cxn ang="0">
                <a:pos x="0" y="298"/>
              </a:cxn>
            </a:cxnLst>
            <a:rect l="0" t="0" r="r" b="b"/>
            <a:pathLst>
              <a:path w="1086" h="1972">
                <a:moveTo>
                  <a:pt x="21" y="311"/>
                </a:moveTo>
                <a:lnTo>
                  <a:pt x="28" y="327"/>
                </a:lnTo>
                <a:lnTo>
                  <a:pt x="79" y="366"/>
                </a:lnTo>
                <a:lnTo>
                  <a:pt x="121" y="391"/>
                </a:lnTo>
                <a:lnTo>
                  <a:pt x="150" y="391"/>
                </a:lnTo>
                <a:lnTo>
                  <a:pt x="195" y="413"/>
                </a:lnTo>
                <a:lnTo>
                  <a:pt x="205" y="429"/>
                </a:lnTo>
                <a:lnTo>
                  <a:pt x="226" y="443"/>
                </a:lnTo>
                <a:lnTo>
                  <a:pt x="243" y="461"/>
                </a:lnTo>
                <a:lnTo>
                  <a:pt x="236" y="474"/>
                </a:lnTo>
                <a:lnTo>
                  <a:pt x="239" y="512"/>
                </a:lnTo>
                <a:lnTo>
                  <a:pt x="249" y="518"/>
                </a:lnTo>
                <a:lnTo>
                  <a:pt x="239" y="538"/>
                </a:lnTo>
                <a:lnTo>
                  <a:pt x="243" y="564"/>
                </a:lnTo>
                <a:lnTo>
                  <a:pt x="275" y="567"/>
                </a:lnTo>
                <a:lnTo>
                  <a:pt x="282" y="592"/>
                </a:lnTo>
                <a:lnTo>
                  <a:pt x="268" y="608"/>
                </a:lnTo>
                <a:lnTo>
                  <a:pt x="275" y="628"/>
                </a:lnTo>
                <a:lnTo>
                  <a:pt x="310" y="666"/>
                </a:lnTo>
                <a:lnTo>
                  <a:pt x="313" y="674"/>
                </a:lnTo>
                <a:lnTo>
                  <a:pt x="312" y="693"/>
                </a:lnTo>
                <a:lnTo>
                  <a:pt x="310" y="730"/>
                </a:lnTo>
                <a:lnTo>
                  <a:pt x="303" y="746"/>
                </a:lnTo>
                <a:lnTo>
                  <a:pt x="303" y="756"/>
                </a:lnTo>
                <a:lnTo>
                  <a:pt x="304" y="771"/>
                </a:lnTo>
                <a:lnTo>
                  <a:pt x="313" y="798"/>
                </a:lnTo>
                <a:lnTo>
                  <a:pt x="332" y="807"/>
                </a:lnTo>
                <a:lnTo>
                  <a:pt x="348" y="838"/>
                </a:lnTo>
                <a:lnTo>
                  <a:pt x="367" y="864"/>
                </a:lnTo>
                <a:lnTo>
                  <a:pt x="393" y="858"/>
                </a:lnTo>
                <a:lnTo>
                  <a:pt x="406" y="867"/>
                </a:lnTo>
                <a:lnTo>
                  <a:pt x="409" y="884"/>
                </a:lnTo>
                <a:lnTo>
                  <a:pt x="441" y="884"/>
                </a:lnTo>
                <a:lnTo>
                  <a:pt x="470" y="906"/>
                </a:lnTo>
                <a:lnTo>
                  <a:pt x="470" y="928"/>
                </a:lnTo>
                <a:lnTo>
                  <a:pt x="477" y="970"/>
                </a:lnTo>
                <a:lnTo>
                  <a:pt x="499" y="977"/>
                </a:lnTo>
                <a:lnTo>
                  <a:pt x="489" y="1005"/>
                </a:lnTo>
                <a:lnTo>
                  <a:pt x="508" y="1027"/>
                </a:lnTo>
                <a:lnTo>
                  <a:pt x="502" y="1034"/>
                </a:lnTo>
                <a:lnTo>
                  <a:pt x="484" y="1026"/>
                </a:lnTo>
                <a:lnTo>
                  <a:pt x="464" y="1018"/>
                </a:lnTo>
                <a:lnTo>
                  <a:pt x="446" y="1040"/>
                </a:lnTo>
                <a:lnTo>
                  <a:pt x="428" y="1066"/>
                </a:lnTo>
                <a:lnTo>
                  <a:pt x="428" y="1095"/>
                </a:lnTo>
                <a:lnTo>
                  <a:pt x="406" y="1123"/>
                </a:lnTo>
                <a:lnTo>
                  <a:pt x="406" y="1165"/>
                </a:lnTo>
                <a:lnTo>
                  <a:pt x="378" y="1188"/>
                </a:lnTo>
                <a:lnTo>
                  <a:pt x="390" y="1203"/>
                </a:lnTo>
                <a:lnTo>
                  <a:pt x="364" y="1213"/>
                </a:lnTo>
                <a:lnTo>
                  <a:pt x="371" y="1227"/>
                </a:lnTo>
                <a:lnTo>
                  <a:pt x="361" y="1239"/>
                </a:lnTo>
                <a:lnTo>
                  <a:pt x="342" y="1246"/>
                </a:lnTo>
                <a:lnTo>
                  <a:pt x="339" y="1287"/>
                </a:lnTo>
                <a:lnTo>
                  <a:pt x="323" y="1271"/>
                </a:lnTo>
                <a:lnTo>
                  <a:pt x="307" y="1283"/>
                </a:lnTo>
                <a:lnTo>
                  <a:pt x="304" y="1319"/>
                </a:lnTo>
                <a:lnTo>
                  <a:pt x="288" y="1338"/>
                </a:lnTo>
                <a:lnTo>
                  <a:pt x="307" y="1357"/>
                </a:lnTo>
                <a:lnTo>
                  <a:pt x="304" y="1364"/>
                </a:lnTo>
                <a:lnTo>
                  <a:pt x="291" y="1379"/>
                </a:lnTo>
                <a:lnTo>
                  <a:pt x="282" y="1376"/>
                </a:lnTo>
                <a:lnTo>
                  <a:pt x="268" y="1390"/>
                </a:lnTo>
                <a:lnTo>
                  <a:pt x="243" y="1379"/>
                </a:lnTo>
                <a:lnTo>
                  <a:pt x="255" y="1415"/>
                </a:lnTo>
                <a:lnTo>
                  <a:pt x="243" y="1425"/>
                </a:lnTo>
                <a:lnTo>
                  <a:pt x="243" y="1444"/>
                </a:lnTo>
                <a:lnTo>
                  <a:pt x="230" y="1450"/>
                </a:lnTo>
                <a:lnTo>
                  <a:pt x="226" y="1471"/>
                </a:lnTo>
                <a:lnTo>
                  <a:pt x="227" y="1495"/>
                </a:lnTo>
                <a:lnTo>
                  <a:pt x="236" y="1505"/>
                </a:lnTo>
                <a:lnTo>
                  <a:pt x="233" y="1524"/>
                </a:lnTo>
                <a:lnTo>
                  <a:pt x="239" y="1533"/>
                </a:lnTo>
                <a:lnTo>
                  <a:pt x="258" y="1572"/>
                </a:lnTo>
                <a:lnTo>
                  <a:pt x="255" y="1593"/>
                </a:lnTo>
                <a:lnTo>
                  <a:pt x="252" y="1616"/>
                </a:lnTo>
                <a:lnTo>
                  <a:pt x="265" y="1626"/>
                </a:lnTo>
                <a:lnTo>
                  <a:pt x="288" y="1654"/>
                </a:lnTo>
                <a:lnTo>
                  <a:pt x="304" y="1687"/>
                </a:lnTo>
                <a:lnTo>
                  <a:pt x="297" y="1716"/>
                </a:lnTo>
                <a:lnTo>
                  <a:pt x="307" y="1731"/>
                </a:lnTo>
                <a:lnTo>
                  <a:pt x="307" y="1751"/>
                </a:lnTo>
                <a:lnTo>
                  <a:pt x="294" y="1761"/>
                </a:lnTo>
                <a:lnTo>
                  <a:pt x="297" y="1770"/>
                </a:lnTo>
                <a:lnTo>
                  <a:pt x="301" y="1786"/>
                </a:lnTo>
                <a:lnTo>
                  <a:pt x="288" y="1786"/>
                </a:lnTo>
                <a:lnTo>
                  <a:pt x="307" y="1808"/>
                </a:lnTo>
                <a:lnTo>
                  <a:pt x="304" y="1818"/>
                </a:lnTo>
                <a:lnTo>
                  <a:pt x="285" y="1818"/>
                </a:lnTo>
                <a:lnTo>
                  <a:pt x="307" y="1831"/>
                </a:lnTo>
                <a:lnTo>
                  <a:pt x="297" y="1847"/>
                </a:lnTo>
                <a:lnTo>
                  <a:pt x="313" y="1876"/>
                </a:lnTo>
                <a:lnTo>
                  <a:pt x="329" y="1882"/>
                </a:lnTo>
                <a:lnTo>
                  <a:pt x="335" y="1882"/>
                </a:lnTo>
                <a:lnTo>
                  <a:pt x="329" y="1866"/>
                </a:lnTo>
                <a:lnTo>
                  <a:pt x="345" y="1863"/>
                </a:lnTo>
                <a:lnTo>
                  <a:pt x="354" y="1879"/>
                </a:lnTo>
                <a:lnTo>
                  <a:pt x="361" y="1879"/>
                </a:lnTo>
                <a:lnTo>
                  <a:pt x="378" y="1888"/>
                </a:lnTo>
                <a:lnTo>
                  <a:pt x="406" y="1882"/>
                </a:lnTo>
                <a:lnTo>
                  <a:pt x="419" y="1894"/>
                </a:lnTo>
                <a:lnTo>
                  <a:pt x="425" y="1898"/>
                </a:lnTo>
                <a:lnTo>
                  <a:pt x="420" y="1905"/>
                </a:lnTo>
                <a:lnTo>
                  <a:pt x="429" y="1918"/>
                </a:lnTo>
                <a:lnTo>
                  <a:pt x="444" y="1911"/>
                </a:lnTo>
                <a:lnTo>
                  <a:pt x="467" y="1895"/>
                </a:lnTo>
                <a:lnTo>
                  <a:pt x="457" y="1924"/>
                </a:lnTo>
                <a:lnTo>
                  <a:pt x="470" y="1946"/>
                </a:lnTo>
                <a:lnTo>
                  <a:pt x="474" y="1959"/>
                </a:lnTo>
                <a:lnTo>
                  <a:pt x="484" y="1972"/>
                </a:lnTo>
                <a:lnTo>
                  <a:pt x="499" y="1953"/>
                </a:lnTo>
                <a:lnTo>
                  <a:pt x="505" y="1949"/>
                </a:lnTo>
                <a:lnTo>
                  <a:pt x="512" y="1965"/>
                </a:lnTo>
                <a:lnTo>
                  <a:pt x="521" y="1962"/>
                </a:lnTo>
                <a:lnTo>
                  <a:pt x="527" y="1943"/>
                </a:lnTo>
                <a:lnTo>
                  <a:pt x="550" y="1943"/>
                </a:lnTo>
                <a:lnTo>
                  <a:pt x="560" y="1930"/>
                </a:lnTo>
                <a:lnTo>
                  <a:pt x="584" y="1932"/>
                </a:lnTo>
                <a:lnTo>
                  <a:pt x="608" y="1934"/>
                </a:lnTo>
                <a:lnTo>
                  <a:pt x="614" y="1918"/>
                </a:lnTo>
                <a:lnTo>
                  <a:pt x="630" y="1907"/>
                </a:lnTo>
                <a:lnTo>
                  <a:pt x="633" y="1885"/>
                </a:lnTo>
                <a:lnTo>
                  <a:pt x="669" y="1882"/>
                </a:lnTo>
                <a:lnTo>
                  <a:pt x="672" y="1866"/>
                </a:lnTo>
                <a:lnTo>
                  <a:pt x="691" y="1863"/>
                </a:lnTo>
                <a:lnTo>
                  <a:pt x="691" y="1854"/>
                </a:lnTo>
                <a:lnTo>
                  <a:pt x="694" y="1850"/>
                </a:lnTo>
                <a:lnTo>
                  <a:pt x="697" y="1838"/>
                </a:lnTo>
                <a:lnTo>
                  <a:pt x="710" y="1850"/>
                </a:lnTo>
                <a:lnTo>
                  <a:pt x="726" y="1847"/>
                </a:lnTo>
                <a:lnTo>
                  <a:pt x="719" y="1838"/>
                </a:lnTo>
                <a:lnTo>
                  <a:pt x="726" y="1818"/>
                </a:lnTo>
                <a:lnTo>
                  <a:pt x="732" y="1825"/>
                </a:lnTo>
                <a:lnTo>
                  <a:pt x="746" y="1818"/>
                </a:lnTo>
                <a:lnTo>
                  <a:pt x="765" y="1821"/>
                </a:lnTo>
                <a:lnTo>
                  <a:pt x="768" y="1802"/>
                </a:lnTo>
                <a:lnTo>
                  <a:pt x="800" y="1802"/>
                </a:lnTo>
                <a:lnTo>
                  <a:pt x="828" y="1773"/>
                </a:lnTo>
                <a:lnTo>
                  <a:pt x="851" y="1783"/>
                </a:lnTo>
                <a:lnTo>
                  <a:pt x="873" y="1780"/>
                </a:lnTo>
                <a:lnTo>
                  <a:pt x="901" y="1730"/>
                </a:lnTo>
                <a:lnTo>
                  <a:pt x="924" y="1674"/>
                </a:lnTo>
                <a:lnTo>
                  <a:pt x="1007" y="1530"/>
                </a:lnTo>
                <a:lnTo>
                  <a:pt x="1053" y="1390"/>
                </a:lnTo>
                <a:lnTo>
                  <a:pt x="1084" y="1329"/>
                </a:lnTo>
                <a:lnTo>
                  <a:pt x="1078" y="1302"/>
                </a:lnTo>
                <a:lnTo>
                  <a:pt x="1083" y="1274"/>
                </a:lnTo>
                <a:lnTo>
                  <a:pt x="1086" y="1259"/>
                </a:lnTo>
                <a:lnTo>
                  <a:pt x="1085" y="1246"/>
                </a:lnTo>
                <a:lnTo>
                  <a:pt x="1062" y="1221"/>
                </a:lnTo>
                <a:lnTo>
                  <a:pt x="1031" y="1200"/>
                </a:lnTo>
                <a:lnTo>
                  <a:pt x="995" y="1179"/>
                </a:lnTo>
                <a:lnTo>
                  <a:pt x="941" y="1159"/>
                </a:lnTo>
                <a:lnTo>
                  <a:pt x="918" y="1137"/>
                </a:lnTo>
                <a:lnTo>
                  <a:pt x="935" y="1111"/>
                </a:lnTo>
                <a:lnTo>
                  <a:pt x="942" y="1083"/>
                </a:lnTo>
                <a:lnTo>
                  <a:pt x="943" y="1067"/>
                </a:lnTo>
                <a:lnTo>
                  <a:pt x="941" y="1054"/>
                </a:lnTo>
                <a:lnTo>
                  <a:pt x="925" y="1031"/>
                </a:lnTo>
                <a:lnTo>
                  <a:pt x="910" y="1022"/>
                </a:lnTo>
                <a:lnTo>
                  <a:pt x="889" y="1021"/>
                </a:lnTo>
                <a:lnTo>
                  <a:pt x="877" y="1000"/>
                </a:lnTo>
                <a:lnTo>
                  <a:pt x="870" y="977"/>
                </a:lnTo>
                <a:lnTo>
                  <a:pt x="883" y="967"/>
                </a:lnTo>
                <a:lnTo>
                  <a:pt x="867" y="944"/>
                </a:lnTo>
                <a:lnTo>
                  <a:pt x="834" y="947"/>
                </a:lnTo>
                <a:lnTo>
                  <a:pt x="819" y="903"/>
                </a:lnTo>
                <a:lnTo>
                  <a:pt x="832" y="881"/>
                </a:lnTo>
                <a:lnTo>
                  <a:pt x="828" y="875"/>
                </a:lnTo>
                <a:lnTo>
                  <a:pt x="806" y="868"/>
                </a:lnTo>
                <a:lnTo>
                  <a:pt x="803" y="858"/>
                </a:lnTo>
                <a:lnTo>
                  <a:pt x="805" y="842"/>
                </a:lnTo>
                <a:lnTo>
                  <a:pt x="808" y="813"/>
                </a:lnTo>
                <a:lnTo>
                  <a:pt x="796" y="794"/>
                </a:lnTo>
                <a:lnTo>
                  <a:pt x="815" y="778"/>
                </a:lnTo>
                <a:lnTo>
                  <a:pt x="809" y="744"/>
                </a:lnTo>
                <a:lnTo>
                  <a:pt x="793" y="711"/>
                </a:lnTo>
                <a:lnTo>
                  <a:pt x="746" y="656"/>
                </a:lnTo>
                <a:lnTo>
                  <a:pt x="710" y="616"/>
                </a:lnTo>
                <a:lnTo>
                  <a:pt x="681" y="570"/>
                </a:lnTo>
                <a:lnTo>
                  <a:pt x="683" y="544"/>
                </a:lnTo>
                <a:lnTo>
                  <a:pt x="692" y="511"/>
                </a:lnTo>
                <a:lnTo>
                  <a:pt x="710" y="452"/>
                </a:lnTo>
                <a:lnTo>
                  <a:pt x="713" y="413"/>
                </a:lnTo>
                <a:lnTo>
                  <a:pt x="688" y="397"/>
                </a:lnTo>
                <a:lnTo>
                  <a:pt x="633" y="353"/>
                </a:lnTo>
                <a:lnTo>
                  <a:pt x="589" y="349"/>
                </a:lnTo>
                <a:lnTo>
                  <a:pt x="573" y="304"/>
                </a:lnTo>
                <a:lnTo>
                  <a:pt x="557" y="289"/>
                </a:lnTo>
                <a:lnTo>
                  <a:pt x="560" y="267"/>
                </a:lnTo>
                <a:lnTo>
                  <a:pt x="566" y="243"/>
                </a:lnTo>
                <a:lnTo>
                  <a:pt x="557" y="218"/>
                </a:lnTo>
                <a:lnTo>
                  <a:pt x="537" y="221"/>
                </a:lnTo>
                <a:lnTo>
                  <a:pt x="553" y="195"/>
                </a:lnTo>
                <a:lnTo>
                  <a:pt x="563" y="190"/>
                </a:lnTo>
                <a:lnTo>
                  <a:pt x="550" y="176"/>
                </a:lnTo>
                <a:lnTo>
                  <a:pt x="553" y="141"/>
                </a:lnTo>
                <a:lnTo>
                  <a:pt x="563" y="120"/>
                </a:lnTo>
                <a:lnTo>
                  <a:pt x="570" y="97"/>
                </a:lnTo>
                <a:lnTo>
                  <a:pt x="555" y="70"/>
                </a:lnTo>
                <a:lnTo>
                  <a:pt x="531" y="48"/>
                </a:lnTo>
                <a:lnTo>
                  <a:pt x="489" y="42"/>
                </a:lnTo>
                <a:lnTo>
                  <a:pt x="464" y="23"/>
                </a:lnTo>
                <a:lnTo>
                  <a:pt x="441" y="0"/>
                </a:lnTo>
                <a:lnTo>
                  <a:pt x="412" y="26"/>
                </a:lnTo>
                <a:lnTo>
                  <a:pt x="406" y="42"/>
                </a:lnTo>
                <a:lnTo>
                  <a:pt x="358" y="45"/>
                </a:lnTo>
                <a:lnTo>
                  <a:pt x="354" y="77"/>
                </a:lnTo>
                <a:lnTo>
                  <a:pt x="335" y="106"/>
                </a:lnTo>
                <a:lnTo>
                  <a:pt x="339" y="116"/>
                </a:lnTo>
                <a:lnTo>
                  <a:pt x="339" y="130"/>
                </a:lnTo>
                <a:lnTo>
                  <a:pt x="337" y="150"/>
                </a:lnTo>
                <a:lnTo>
                  <a:pt x="335" y="186"/>
                </a:lnTo>
                <a:lnTo>
                  <a:pt x="342" y="205"/>
                </a:lnTo>
                <a:lnTo>
                  <a:pt x="351" y="240"/>
                </a:lnTo>
                <a:lnTo>
                  <a:pt x="342" y="259"/>
                </a:lnTo>
                <a:lnTo>
                  <a:pt x="320" y="267"/>
                </a:lnTo>
                <a:lnTo>
                  <a:pt x="313" y="279"/>
                </a:lnTo>
                <a:lnTo>
                  <a:pt x="317" y="302"/>
                </a:lnTo>
                <a:lnTo>
                  <a:pt x="320" y="327"/>
                </a:lnTo>
                <a:lnTo>
                  <a:pt x="310" y="336"/>
                </a:lnTo>
                <a:lnTo>
                  <a:pt x="297" y="323"/>
                </a:lnTo>
                <a:lnTo>
                  <a:pt x="282" y="317"/>
                </a:lnTo>
                <a:lnTo>
                  <a:pt x="258" y="320"/>
                </a:lnTo>
                <a:lnTo>
                  <a:pt x="230" y="301"/>
                </a:lnTo>
                <a:lnTo>
                  <a:pt x="220" y="314"/>
                </a:lnTo>
                <a:lnTo>
                  <a:pt x="220" y="330"/>
                </a:lnTo>
                <a:lnTo>
                  <a:pt x="205" y="333"/>
                </a:lnTo>
                <a:lnTo>
                  <a:pt x="195" y="349"/>
                </a:lnTo>
                <a:lnTo>
                  <a:pt x="178" y="353"/>
                </a:lnTo>
                <a:lnTo>
                  <a:pt x="175" y="342"/>
                </a:lnTo>
                <a:lnTo>
                  <a:pt x="143" y="339"/>
                </a:lnTo>
                <a:lnTo>
                  <a:pt x="118" y="339"/>
                </a:lnTo>
                <a:lnTo>
                  <a:pt x="121" y="327"/>
                </a:lnTo>
                <a:lnTo>
                  <a:pt x="102" y="296"/>
                </a:lnTo>
                <a:lnTo>
                  <a:pt x="63" y="243"/>
                </a:lnTo>
                <a:lnTo>
                  <a:pt x="28" y="240"/>
                </a:lnTo>
                <a:lnTo>
                  <a:pt x="19" y="262"/>
                </a:lnTo>
                <a:lnTo>
                  <a:pt x="32" y="273"/>
                </a:lnTo>
                <a:lnTo>
                  <a:pt x="28" y="292"/>
                </a:lnTo>
                <a:lnTo>
                  <a:pt x="16" y="292"/>
                </a:lnTo>
                <a:lnTo>
                  <a:pt x="13" y="279"/>
                </a:lnTo>
                <a:lnTo>
                  <a:pt x="3" y="279"/>
                </a:lnTo>
                <a:lnTo>
                  <a:pt x="0" y="298"/>
                </a:lnTo>
                <a:lnTo>
                  <a:pt x="0" y="301"/>
                </a:lnTo>
                <a:lnTo>
                  <a:pt x="21" y="311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38" name="Freeform 6"/>
          <p:cNvSpPr>
            <a:spLocks/>
          </p:cNvSpPr>
          <p:nvPr/>
        </p:nvSpPr>
        <p:spPr bwMode="auto">
          <a:xfrm>
            <a:off x="4252913" y="2900363"/>
            <a:ext cx="30162" cy="30162"/>
          </a:xfrm>
          <a:custGeom>
            <a:avLst/>
            <a:gdLst/>
            <a:ahLst/>
            <a:cxnLst>
              <a:cxn ang="0">
                <a:pos x="19" y="3"/>
              </a:cxn>
              <a:cxn ang="0">
                <a:pos x="3" y="10"/>
              </a:cxn>
              <a:cxn ang="0">
                <a:pos x="0" y="44"/>
              </a:cxn>
              <a:cxn ang="0">
                <a:pos x="19" y="38"/>
              </a:cxn>
              <a:cxn ang="0">
                <a:pos x="34" y="32"/>
              </a:cxn>
              <a:cxn ang="0">
                <a:pos x="41" y="16"/>
              </a:cxn>
              <a:cxn ang="0">
                <a:pos x="31" y="0"/>
              </a:cxn>
              <a:cxn ang="0">
                <a:pos x="19" y="3"/>
              </a:cxn>
            </a:cxnLst>
            <a:rect l="0" t="0" r="r" b="b"/>
            <a:pathLst>
              <a:path w="41" h="44">
                <a:moveTo>
                  <a:pt x="19" y="3"/>
                </a:moveTo>
                <a:lnTo>
                  <a:pt x="3" y="10"/>
                </a:lnTo>
                <a:lnTo>
                  <a:pt x="0" y="44"/>
                </a:lnTo>
                <a:lnTo>
                  <a:pt x="19" y="38"/>
                </a:lnTo>
                <a:lnTo>
                  <a:pt x="34" y="32"/>
                </a:lnTo>
                <a:lnTo>
                  <a:pt x="41" y="16"/>
                </a:lnTo>
                <a:lnTo>
                  <a:pt x="31" y="0"/>
                </a:lnTo>
                <a:lnTo>
                  <a:pt x="19" y="3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39" name="Freeform 7"/>
          <p:cNvSpPr>
            <a:spLocks/>
          </p:cNvSpPr>
          <p:nvPr/>
        </p:nvSpPr>
        <p:spPr bwMode="auto">
          <a:xfrm>
            <a:off x="4003675" y="3197225"/>
            <a:ext cx="68263" cy="111125"/>
          </a:xfrm>
          <a:custGeom>
            <a:avLst/>
            <a:gdLst/>
            <a:ahLst/>
            <a:cxnLst>
              <a:cxn ang="0">
                <a:pos x="77" y="4"/>
              </a:cxn>
              <a:cxn ang="0">
                <a:pos x="55" y="25"/>
              </a:cxn>
              <a:cxn ang="0">
                <a:pos x="29" y="39"/>
              </a:cxn>
              <a:cxn ang="0">
                <a:pos x="12" y="57"/>
              </a:cxn>
              <a:cxn ang="0">
                <a:pos x="0" y="83"/>
              </a:cxn>
              <a:cxn ang="0">
                <a:pos x="4" y="119"/>
              </a:cxn>
              <a:cxn ang="0">
                <a:pos x="4" y="156"/>
              </a:cxn>
              <a:cxn ang="0">
                <a:pos x="23" y="174"/>
              </a:cxn>
              <a:cxn ang="0">
                <a:pos x="48" y="153"/>
              </a:cxn>
              <a:cxn ang="0">
                <a:pos x="55" y="127"/>
              </a:cxn>
              <a:cxn ang="0">
                <a:pos x="77" y="109"/>
              </a:cxn>
              <a:cxn ang="0">
                <a:pos x="69" y="92"/>
              </a:cxn>
              <a:cxn ang="0">
                <a:pos x="59" y="73"/>
              </a:cxn>
              <a:cxn ang="0">
                <a:pos x="69" y="51"/>
              </a:cxn>
              <a:cxn ang="0">
                <a:pos x="73" y="29"/>
              </a:cxn>
              <a:cxn ang="0">
                <a:pos x="91" y="21"/>
              </a:cxn>
              <a:cxn ang="0">
                <a:pos x="87" y="0"/>
              </a:cxn>
              <a:cxn ang="0">
                <a:pos x="77" y="4"/>
              </a:cxn>
            </a:cxnLst>
            <a:rect l="0" t="0" r="r" b="b"/>
            <a:pathLst>
              <a:path w="91" h="174">
                <a:moveTo>
                  <a:pt x="77" y="4"/>
                </a:moveTo>
                <a:lnTo>
                  <a:pt x="55" y="25"/>
                </a:lnTo>
                <a:lnTo>
                  <a:pt x="29" y="39"/>
                </a:lnTo>
                <a:lnTo>
                  <a:pt x="12" y="57"/>
                </a:lnTo>
                <a:lnTo>
                  <a:pt x="0" y="83"/>
                </a:lnTo>
                <a:lnTo>
                  <a:pt x="4" y="119"/>
                </a:lnTo>
                <a:lnTo>
                  <a:pt x="4" y="156"/>
                </a:lnTo>
                <a:lnTo>
                  <a:pt x="23" y="174"/>
                </a:lnTo>
                <a:lnTo>
                  <a:pt x="48" y="153"/>
                </a:lnTo>
                <a:lnTo>
                  <a:pt x="55" y="127"/>
                </a:lnTo>
                <a:lnTo>
                  <a:pt x="77" y="109"/>
                </a:lnTo>
                <a:lnTo>
                  <a:pt x="69" y="92"/>
                </a:lnTo>
                <a:lnTo>
                  <a:pt x="59" y="73"/>
                </a:lnTo>
                <a:lnTo>
                  <a:pt x="69" y="51"/>
                </a:lnTo>
                <a:lnTo>
                  <a:pt x="73" y="29"/>
                </a:lnTo>
                <a:lnTo>
                  <a:pt x="91" y="21"/>
                </a:lnTo>
                <a:lnTo>
                  <a:pt x="87" y="0"/>
                </a:lnTo>
                <a:lnTo>
                  <a:pt x="77" y="4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40" name="Freeform 8"/>
          <p:cNvSpPr>
            <a:spLocks/>
          </p:cNvSpPr>
          <p:nvPr/>
        </p:nvSpPr>
        <p:spPr bwMode="auto">
          <a:xfrm>
            <a:off x="3886200" y="3289300"/>
            <a:ext cx="44450" cy="134938"/>
          </a:xfrm>
          <a:custGeom>
            <a:avLst/>
            <a:gdLst/>
            <a:ahLst/>
            <a:cxnLst>
              <a:cxn ang="0">
                <a:pos x="58" y="4"/>
              </a:cxn>
              <a:cxn ang="0">
                <a:pos x="32" y="109"/>
              </a:cxn>
              <a:cxn ang="0">
                <a:pos x="25" y="166"/>
              </a:cxn>
              <a:cxn ang="0">
                <a:pos x="11" y="207"/>
              </a:cxn>
              <a:cxn ang="0">
                <a:pos x="0" y="160"/>
              </a:cxn>
              <a:cxn ang="0">
                <a:pos x="22" y="80"/>
              </a:cxn>
              <a:cxn ang="0">
                <a:pos x="36" y="36"/>
              </a:cxn>
              <a:cxn ang="0">
                <a:pos x="43" y="0"/>
              </a:cxn>
              <a:cxn ang="0">
                <a:pos x="58" y="4"/>
              </a:cxn>
            </a:cxnLst>
            <a:rect l="0" t="0" r="r" b="b"/>
            <a:pathLst>
              <a:path w="58" h="207">
                <a:moveTo>
                  <a:pt x="58" y="4"/>
                </a:moveTo>
                <a:lnTo>
                  <a:pt x="32" y="109"/>
                </a:lnTo>
                <a:lnTo>
                  <a:pt x="25" y="166"/>
                </a:lnTo>
                <a:lnTo>
                  <a:pt x="11" y="207"/>
                </a:lnTo>
                <a:lnTo>
                  <a:pt x="0" y="160"/>
                </a:lnTo>
                <a:lnTo>
                  <a:pt x="22" y="80"/>
                </a:lnTo>
                <a:lnTo>
                  <a:pt x="36" y="36"/>
                </a:lnTo>
                <a:lnTo>
                  <a:pt x="43" y="0"/>
                </a:lnTo>
                <a:lnTo>
                  <a:pt x="58" y="4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41" name="Freeform 9"/>
          <p:cNvSpPr>
            <a:spLocks/>
          </p:cNvSpPr>
          <p:nvPr/>
        </p:nvSpPr>
        <p:spPr bwMode="auto">
          <a:xfrm>
            <a:off x="3479800" y="1852613"/>
            <a:ext cx="736600" cy="1685925"/>
          </a:xfrm>
          <a:custGeom>
            <a:avLst/>
            <a:gdLst/>
            <a:ahLst/>
            <a:cxnLst>
              <a:cxn ang="0">
                <a:pos x="605" y="43"/>
              </a:cxn>
              <a:cxn ang="0">
                <a:pos x="544" y="134"/>
              </a:cxn>
              <a:cxn ang="0">
                <a:pos x="468" y="163"/>
              </a:cxn>
              <a:cxn ang="0">
                <a:pos x="406" y="225"/>
              </a:cxn>
              <a:cxn ang="0">
                <a:pos x="333" y="341"/>
              </a:cxn>
              <a:cxn ang="0">
                <a:pos x="322" y="501"/>
              </a:cxn>
              <a:cxn ang="0">
                <a:pos x="242" y="610"/>
              </a:cxn>
              <a:cxn ang="0">
                <a:pos x="247" y="777"/>
              </a:cxn>
              <a:cxn ang="0">
                <a:pos x="227" y="994"/>
              </a:cxn>
              <a:cxn ang="0">
                <a:pos x="117" y="1029"/>
              </a:cxn>
              <a:cxn ang="0">
                <a:pos x="68" y="1177"/>
              </a:cxn>
              <a:cxn ang="0">
                <a:pos x="76" y="1310"/>
              </a:cxn>
              <a:cxn ang="0">
                <a:pos x="87" y="1452"/>
              </a:cxn>
              <a:cxn ang="0">
                <a:pos x="149" y="1557"/>
              </a:cxn>
              <a:cxn ang="0">
                <a:pos x="130" y="1707"/>
              </a:cxn>
              <a:cxn ang="0">
                <a:pos x="72" y="1786"/>
              </a:cxn>
              <a:cxn ang="0">
                <a:pos x="53" y="1869"/>
              </a:cxn>
              <a:cxn ang="0">
                <a:pos x="32" y="1979"/>
              </a:cxn>
              <a:cxn ang="0">
                <a:pos x="14" y="1997"/>
              </a:cxn>
              <a:cxn ang="0">
                <a:pos x="35" y="2073"/>
              </a:cxn>
              <a:cxn ang="0">
                <a:pos x="69" y="2087"/>
              </a:cxn>
              <a:cxn ang="0">
                <a:pos x="87" y="2214"/>
              </a:cxn>
              <a:cxn ang="0">
                <a:pos x="174" y="2392"/>
              </a:cxn>
              <a:cxn ang="0">
                <a:pos x="156" y="2454"/>
              </a:cxn>
              <a:cxn ang="0">
                <a:pos x="217" y="2621"/>
              </a:cxn>
              <a:cxn ang="0">
                <a:pos x="329" y="2617"/>
              </a:cxn>
              <a:cxn ang="0">
                <a:pos x="377" y="2498"/>
              </a:cxn>
              <a:cxn ang="0">
                <a:pos x="472" y="2458"/>
              </a:cxn>
              <a:cxn ang="0">
                <a:pos x="518" y="2388"/>
              </a:cxn>
              <a:cxn ang="0">
                <a:pos x="544" y="2247"/>
              </a:cxn>
              <a:cxn ang="0">
                <a:pos x="533" y="2143"/>
              </a:cxn>
              <a:cxn ang="0">
                <a:pos x="533" y="2033"/>
              </a:cxn>
              <a:cxn ang="0">
                <a:pos x="544" y="1989"/>
              </a:cxn>
              <a:cxn ang="0">
                <a:pos x="624" y="1910"/>
              </a:cxn>
              <a:cxn ang="0">
                <a:pos x="664" y="1906"/>
              </a:cxn>
              <a:cxn ang="0">
                <a:pos x="608" y="1871"/>
              </a:cxn>
              <a:cxn ang="0">
                <a:pos x="496" y="1833"/>
              </a:cxn>
              <a:cxn ang="0">
                <a:pos x="598" y="1819"/>
              </a:cxn>
              <a:cxn ang="0">
                <a:pos x="710" y="1786"/>
              </a:cxn>
              <a:cxn ang="0">
                <a:pos x="667" y="1695"/>
              </a:cxn>
              <a:cxn ang="0">
                <a:pos x="594" y="1634"/>
              </a:cxn>
              <a:cxn ang="0">
                <a:pos x="545" y="1552"/>
              </a:cxn>
              <a:cxn ang="0">
                <a:pos x="546" y="1337"/>
              </a:cxn>
              <a:cxn ang="0">
                <a:pos x="533" y="1259"/>
              </a:cxn>
              <a:cxn ang="0">
                <a:pos x="569" y="1213"/>
              </a:cxn>
              <a:cxn ang="0">
                <a:pos x="605" y="1133"/>
              </a:cxn>
              <a:cxn ang="0">
                <a:pos x="696" y="1074"/>
              </a:cxn>
              <a:cxn ang="0">
                <a:pos x="827" y="871"/>
              </a:cxn>
              <a:cxn ang="0">
                <a:pos x="801" y="744"/>
              </a:cxn>
              <a:cxn ang="0">
                <a:pos x="827" y="672"/>
              </a:cxn>
              <a:cxn ang="0">
                <a:pos x="885" y="585"/>
              </a:cxn>
              <a:cxn ang="0">
                <a:pos x="983" y="569"/>
              </a:cxn>
              <a:cxn ang="0">
                <a:pos x="931" y="479"/>
              </a:cxn>
              <a:cxn ang="0">
                <a:pos x="939" y="382"/>
              </a:cxn>
              <a:cxn ang="0">
                <a:pos x="901" y="273"/>
              </a:cxn>
              <a:cxn ang="0">
                <a:pos x="862" y="180"/>
              </a:cxn>
              <a:cxn ang="0">
                <a:pos x="776" y="97"/>
              </a:cxn>
              <a:cxn ang="0">
                <a:pos x="616" y="4"/>
              </a:cxn>
            </a:cxnLst>
            <a:rect l="0" t="0" r="r" b="b"/>
            <a:pathLst>
              <a:path w="993" h="2623">
                <a:moveTo>
                  <a:pt x="616" y="4"/>
                </a:moveTo>
                <a:lnTo>
                  <a:pt x="616" y="0"/>
                </a:lnTo>
                <a:lnTo>
                  <a:pt x="609" y="7"/>
                </a:lnTo>
                <a:lnTo>
                  <a:pt x="591" y="11"/>
                </a:lnTo>
                <a:lnTo>
                  <a:pt x="605" y="43"/>
                </a:lnTo>
                <a:lnTo>
                  <a:pt x="598" y="80"/>
                </a:lnTo>
                <a:lnTo>
                  <a:pt x="580" y="109"/>
                </a:lnTo>
                <a:lnTo>
                  <a:pt x="612" y="116"/>
                </a:lnTo>
                <a:lnTo>
                  <a:pt x="591" y="137"/>
                </a:lnTo>
                <a:lnTo>
                  <a:pt x="544" y="134"/>
                </a:lnTo>
                <a:lnTo>
                  <a:pt x="518" y="120"/>
                </a:lnTo>
                <a:lnTo>
                  <a:pt x="496" y="127"/>
                </a:lnTo>
                <a:lnTo>
                  <a:pt x="471" y="112"/>
                </a:lnTo>
                <a:lnTo>
                  <a:pt x="461" y="137"/>
                </a:lnTo>
                <a:lnTo>
                  <a:pt x="468" y="163"/>
                </a:lnTo>
                <a:lnTo>
                  <a:pt x="475" y="189"/>
                </a:lnTo>
                <a:lnTo>
                  <a:pt x="461" y="210"/>
                </a:lnTo>
                <a:lnTo>
                  <a:pt x="457" y="233"/>
                </a:lnTo>
                <a:lnTo>
                  <a:pt x="427" y="214"/>
                </a:lnTo>
                <a:lnTo>
                  <a:pt x="406" y="225"/>
                </a:lnTo>
                <a:lnTo>
                  <a:pt x="373" y="255"/>
                </a:lnTo>
                <a:lnTo>
                  <a:pt x="372" y="286"/>
                </a:lnTo>
                <a:lnTo>
                  <a:pt x="372" y="304"/>
                </a:lnTo>
                <a:lnTo>
                  <a:pt x="370" y="320"/>
                </a:lnTo>
                <a:lnTo>
                  <a:pt x="333" y="341"/>
                </a:lnTo>
                <a:lnTo>
                  <a:pt x="336" y="359"/>
                </a:lnTo>
                <a:lnTo>
                  <a:pt x="363" y="399"/>
                </a:lnTo>
                <a:lnTo>
                  <a:pt x="363" y="432"/>
                </a:lnTo>
                <a:lnTo>
                  <a:pt x="341" y="454"/>
                </a:lnTo>
                <a:lnTo>
                  <a:pt x="322" y="501"/>
                </a:lnTo>
                <a:lnTo>
                  <a:pt x="297" y="523"/>
                </a:lnTo>
                <a:lnTo>
                  <a:pt x="304" y="549"/>
                </a:lnTo>
                <a:lnTo>
                  <a:pt x="311" y="578"/>
                </a:lnTo>
                <a:lnTo>
                  <a:pt x="279" y="599"/>
                </a:lnTo>
                <a:lnTo>
                  <a:pt x="242" y="610"/>
                </a:lnTo>
                <a:lnTo>
                  <a:pt x="240" y="628"/>
                </a:lnTo>
                <a:lnTo>
                  <a:pt x="245" y="674"/>
                </a:lnTo>
                <a:lnTo>
                  <a:pt x="250" y="728"/>
                </a:lnTo>
                <a:lnTo>
                  <a:pt x="250" y="754"/>
                </a:lnTo>
                <a:lnTo>
                  <a:pt x="247" y="777"/>
                </a:lnTo>
                <a:lnTo>
                  <a:pt x="181" y="907"/>
                </a:lnTo>
                <a:lnTo>
                  <a:pt x="201" y="919"/>
                </a:lnTo>
                <a:lnTo>
                  <a:pt x="224" y="933"/>
                </a:lnTo>
                <a:lnTo>
                  <a:pt x="228" y="971"/>
                </a:lnTo>
                <a:lnTo>
                  <a:pt x="227" y="994"/>
                </a:lnTo>
                <a:lnTo>
                  <a:pt x="220" y="1010"/>
                </a:lnTo>
                <a:lnTo>
                  <a:pt x="207" y="1013"/>
                </a:lnTo>
                <a:lnTo>
                  <a:pt x="187" y="1010"/>
                </a:lnTo>
                <a:lnTo>
                  <a:pt x="148" y="1005"/>
                </a:lnTo>
                <a:lnTo>
                  <a:pt x="117" y="1029"/>
                </a:lnTo>
                <a:lnTo>
                  <a:pt x="90" y="1060"/>
                </a:lnTo>
                <a:lnTo>
                  <a:pt x="84" y="1100"/>
                </a:lnTo>
                <a:lnTo>
                  <a:pt x="79" y="1122"/>
                </a:lnTo>
                <a:lnTo>
                  <a:pt x="52" y="1154"/>
                </a:lnTo>
                <a:lnTo>
                  <a:pt x="68" y="1177"/>
                </a:lnTo>
                <a:lnTo>
                  <a:pt x="83" y="1202"/>
                </a:lnTo>
                <a:lnTo>
                  <a:pt x="69" y="1223"/>
                </a:lnTo>
                <a:lnTo>
                  <a:pt x="69" y="1246"/>
                </a:lnTo>
                <a:lnTo>
                  <a:pt x="76" y="1271"/>
                </a:lnTo>
                <a:lnTo>
                  <a:pt x="76" y="1310"/>
                </a:lnTo>
                <a:lnTo>
                  <a:pt x="90" y="1354"/>
                </a:lnTo>
                <a:lnTo>
                  <a:pt x="91" y="1384"/>
                </a:lnTo>
                <a:lnTo>
                  <a:pt x="91" y="1401"/>
                </a:lnTo>
                <a:lnTo>
                  <a:pt x="91" y="1416"/>
                </a:lnTo>
                <a:lnTo>
                  <a:pt x="87" y="1452"/>
                </a:lnTo>
                <a:lnTo>
                  <a:pt x="97" y="1478"/>
                </a:lnTo>
                <a:lnTo>
                  <a:pt x="122" y="1478"/>
                </a:lnTo>
                <a:lnTo>
                  <a:pt x="148" y="1517"/>
                </a:lnTo>
                <a:lnTo>
                  <a:pt x="151" y="1543"/>
                </a:lnTo>
                <a:lnTo>
                  <a:pt x="149" y="1557"/>
                </a:lnTo>
                <a:lnTo>
                  <a:pt x="144" y="1568"/>
                </a:lnTo>
                <a:lnTo>
                  <a:pt x="101" y="1583"/>
                </a:lnTo>
                <a:lnTo>
                  <a:pt x="97" y="1601"/>
                </a:lnTo>
                <a:lnTo>
                  <a:pt x="127" y="1677"/>
                </a:lnTo>
                <a:lnTo>
                  <a:pt x="130" y="1707"/>
                </a:lnTo>
                <a:lnTo>
                  <a:pt x="123" y="1717"/>
                </a:lnTo>
                <a:lnTo>
                  <a:pt x="123" y="1736"/>
                </a:lnTo>
                <a:lnTo>
                  <a:pt x="123" y="1757"/>
                </a:lnTo>
                <a:lnTo>
                  <a:pt x="97" y="1786"/>
                </a:lnTo>
                <a:lnTo>
                  <a:pt x="72" y="1786"/>
                </a:lnTo>
                <a:lnTo>
                  <a:pt x="69" y="1801"/>
                </a:lnTo>
                <a:lnTo>
                  <a:pt x="72" y="1822"/>
                </a:lnTo>
                <a:lnTo>
                  <a:pt x="53" y="1844"/>
                </a:lnTo>
                <a:lnTo>
                  <a:pt x="53" y="1854"/>
                </a:lnTo>
                <a:lnTo>
                  <a:pt x="53" y="1869"/>
                </a:lnTo>
                <a:lnTo>
                  <a:pt x="58" y="1899"/>
                </a:lnTo>
                <a:lnTo>
                  <a:pt x="61" y="1941"/>
                </a:lnTo>
                <a:lnTo>
                  <a:pt x="62" y="1965"/>
                </a:lnTo>
                <a:lnTo>
                  <a:pt x="53" y="1982"/>
                </a:lnTo>
                <a:lnTo>
                  <a:pt x="32" y="1979"/>
                </a:lnTo>
                <a:lnTo>
                  <a:pt x="37" y="1953"/>
                </a:lnTo>
                <a:lnTo>
                  <a:pt x="15" y="1935"/>
                </a:lnTo>
                <a:lnTo>
                  <a:pt x="0" y="1964"/>
                </a:lnTo>
                <a:lnTo>
                  <a:pt x="14" y="1972"/>
                </a:lnTo>
                <a:lnTo>
                  <a:pt x="14" y="1997"/>
                </a:lnTo>
                <a:lnTo>
                  <a:pt x="19" y="2011"/>
                </a:lnTo>
                <a:lnTo>
                  <a:pt x="18" y="2033"/>
                </a:lnTo>
                <a:lnTo>
                  <a:pt x="17" y="2056"/>
                </a:lnTo>
                <a:lnTo>
                  <a:pt x="21" y="2073"/>
                </a:lnTo>
                <a:lnTo>
                  <a:pt x="35" y="2073"/>
                </a:lnTo>
                <a:lnTo>
                  <a:pt x="46" y="2062"/>
                </a:lnTo>
                <a:lnTo>
                  <a:pt x="58" y="2069"/>
                </a:lnTo>
                <a:lnTo>
                  <a:pt x="58" y="2080"/>
                </a:lnTo>
                <a:lnTo>
                  <a:pt x="72" y="2087"/>
                </a:lnTo>
                <a:lnTo>
                  <a:pt x="69" y="2087"/>
                </a:lnTo>
                <a:lnTo>
                  <a:pt x="46" y="2120"/>
                </a:lnTo>
                <a:lnTo>
                  <a:pt x="72" y="2139"/>
                </a:lnTo>
                <a:lnTo>
                  <a:pt x="69" y="2157"/>
                </a:lnTo>
                <a:lnTo>
                  <a:pt x="69" y="2178"/>
                </a:lnTo>
                <a:lnTo>
                  <a:pt x="87" y="2214"/>
                </a:lnTo>
                <a:lnTo>
                  <a:pt x="87" y="2258"/>
                </a:lnTo>
                <a:lnTo>
                  <a:pt x="105" y="2251"/>
                </a:lnTo>
                <a:lnTo>
                  <a:pt x="115" y="2294"/>
                </a:lnTo>
                <a:lnTo>
                  <a:pt x="152" y="2349"/>
                </a:lnTo>
                <a:lnTo>
                  <a:pt x="174" y="2392"/>
                </a:lnTo>
                <a:lnTo>
                  <a:pt x="195" y="2392"/>
                </a:lnTo>
                <a:lnTo>
                  <a:pt x="203" y="2429"/>
                </a:lnTo>
                <a:lnTo>
                  <a:pt x="174" y="2425"/>
                </a:lnTo>
                <a:lnTo>
                  <a:pt x="185" y="2465"/>
                </a:lnTo>
                <a:lnTo>
                  <a:pt x="156" y="2454"/>
                </a:lnTo>
                <a:lnTo>
                  <a:pt x="169" y="2496"/>
                </a:lnTo>
                <a:lnTo>
                  <a:pt x="213" y="2562"/>
                </a:lnTo>
                <a:lnTo>
                  <a:pt x="217" y="2562"/>
                </a:lnTo>
                <a:lnTo>
                  <a:pt x="206" y="2592"/>
                </a:lnTo>
                <a:lnTo>
                  <a:pt x="217" y="2621"/>
                </a:lnTo>
                <a:lnTo>
                  <a:pt x="226" y="2623"/>
                </a:lnTo>
                <a:lnTo>
                  <a:pt x="241" y="2621"/>
                </a:lnTo>
                <a:lnTo>
                  <a:pt x="268" y="2614"/>
                </a:lnTo>
                <a:lnTo>
                  <a:pt x="311" y="2599"/>
                </a:lnTo>
                <a:lnTo>
                  <a:pt x="329" y="2617"/>
                </a:lnTo>
                <a:lnTo>
                  <a:pt x="355" y="2585"/>
                </a:lnTo>
                <a:lnTo>
                  <a:pt x="333" y="2552"/>
                </a:lnTo>
                <a:lnTo>
                  <a:pt x="333" y="2509"/>
                </a:lnTo>
                <a:lnTo>
                  <a:pt x="356" y="2494"/>
                </a:lnTo>
                <a:lnTo>
                  <a:pt x="377" y="2498"/>
                </a:lnTo>
                <a:lnTo>
                  <a:pt x="384" y="2461"/>
                </a:lnTo>
                <a:lnTo>
                  <a:pt x="407" y="2456"/>
                </a:lnTo>
                <a:lnTo>
                  <a:pt x="424" y="2457"/>
                </a:lnTo>
                <a:lnTo>
                  <a:pt x="447" y="2457"/>
                </a:lnTo>
                <a:lnTo>
                  <a:pt x="472" y="2458"/>
                </a:lnTo>
                <a:lnTo>
                  <a:pt x="487" y="2458"/>
                </a:lnTo>
                <a:lnTo>
                  <a:pt x="500" y="2457"/>
                </a:lnTo>
                <a:lnTo>
                  <a:pt x="518" y="2436"/>
                </a:lnTo>
                <a:lnTo>
                  <a:pt x="519" y="2413"/>
                </a:lnTo>
                <a:lnTo>
                  <a:pt x="518" y="2388"/>
                </a:lnTo>
                <a:lnTo>
                  <a:pt x="548" y="2331"/>
                </a:lnTo>
                <a:lnTo>
                  <a:pt x="549" y="2313"/>
                </a:lnTo>
                <a:lnTo>
                  <a:pt x="547" y="2289"/>
                </a:lnTo>
                <a:lnTo>
                  <a:pt x="545" y="2266"/>
                </a:lnTo>
                <a:lnTo>
                  <a:pt x="544" y="2247"/>
                </a:lnTo>
                <a:lnTo>
                  <a:pt x="550" y="2234"/>
                </a:lnTo>
                <a:lnTo>
                  <a:pt x="555" y="2218"/>
                </a:lnTo>
                <a:lnTo>
                  <a:pt x="548" y="2174"/>
                </a:lnTo>
                <a:lnTo>
                  <a:pt x="551" y="2146"/>
                </a:lnTo>
                <a:lnTo>
                  <a:pt x="533" y="2143"/>
                </a:lnTo>
                <a:lnTo>
                  <a:pt x="551" y="2124"/>
                </a:lnTo>
                <a:lnTo>
                  <a:pt x="551" y="2084"/>
                </a:lnTo>
                <a:lnTo>
                  <a:pt x="554" y="2073"/>
                </a:lnTo>
                <a:lnTo>
                  <a:pt x="541" y="2041"/>
                </a:lnTo>
                <a:lnTo>
                  <a:pt x="533" y="2033"/>
                </a:lnTo>
                <a:lnTo>
                  <a:pt x="558" y="2025"/>
                </a:lnTo>
                <a:lnTo>
                  <a:pt x="558" y="2012"/>
                </a:lnTo>
                <a:lnTo>
                  <a:pt x="499" y="2004"/>
                </a:lnTo>
                <a:lnTo>
                  <a:pt x="500" y="1994"/>
                </a:lnTo>
                <a:lnTo>
                  <a:pt x="544" y="1989"/>
                </a:lnTo>
                <a:lnTo>
                  <a:pt x="566" y="1993"/>
                </a:lnTo>
                <a:lnTo>
                  <a:pt x="569" y="1972"/>
                </a:lnTo>
                <a:lnTo>
                  <a:pt x="594" y="1975"/>
                </a:lnTo>
                <a:lnTo>
                  <a:pt x="621" y="1931"/>
                </a:lnTo>
                <a:lnTo>
                  <a:pt x="624" y="1910"/>
                </a:lnTo>
                <a:lnTo>
                  <a:pt x="638" y="1903"/>
                </a:lnTo>
                <a:lnTo>
                  <a:pt x="642" y="1913"/>
                </a:lnTo>
                <a:lnTo>
                  <a:pt x="635" y="1935"/>
                </a:lnTo>
                <a:lnTo>
                  <a:pt x="646" y="1942"/>
                </a:lnTo>
                <a:lnTo>
                  <a:pt x="664" y="1906"/>
                </a:lnTo>
                <a:lnTo>
                  <a:pt x="685" y="1888"/>
                </a:lnTo>
                <a:lnTo>
                  <a:pt x="682" y="1844"/>
                </a:lnTo>
                <a:lnTo>
                  <a:pt x="660" y="1844"/>
                </a:lnTo>
                <a:lnTo>
                  <a:pt x="631" y="1865"/>
                </a:lnTo>
                <a:lnTo>
                  <a:pt x="608" y="1871"/>
                </a:lnTo>
                <a:lnTo>
                  <a:pt x="584" y="1873"/>
                </a:lnTo>
                <a:lnTo>
                  <a:pt x="573" y="1858"/>
                </a:lnTo>
                <a:lnTo>
                  <a:pt x="533" y="1844"/>
                </a:lnTo>
                <a:lnTo>
                  <a:pt x="489" y="1848"/>
                </a:lnTo>
                <a:lnTo>
                  <a:pt x="496" y="1833"/>
                </a:lnTo>
                <a:lnTo>
                  <a:pt x="514" y="1819"/>
                </a:lnTo>
                <a:lnTo>
                  <a:pt x="537" y="1826"/>
                </a:lnTo>
                <a:lnTo>
                  <a:pt x="566" y="1822"/>
                </a:lnTo>
                <a:lnTo>
                  <a:pt x="584" y="1833"/>
                </a:lnTo>
                <a:lnTo>
                  <a:pt x="598" y="1819"/>
                </a:lnTo>
                <a:lnTo>
                  <a:pt x="613" y="1830"/>
                </a:lnTo>
                <a:lnTo>
                  <a:pt x="631" y="1844"/>
                </a:lnTo>
                <a:lnTo>
                  <a:pt x="656" y="1837"/>
                </a:lnTo>
                <a:lnTo>
                  <a:pt x="696" y="1812"/>
                </a:lnTo>
                <a:lnTo>
                  <a:pt x="710" y="1786"/>
                </a:lnTo>
                <a:lnTo>
                  <a:pt x="744" y="1771"/>
                </a:lnTo>
                <a:lnTo>
                  <a:pt x="736" y="1750"/>
                </a:lnTo>
                <a:lnTo>
                  <a:pt x="722" y="1725"/>
                </a:lnTo>
                <a:lnTo>
                  <a:pt x="703" y="1703"/>
                </a:lnTo>
                <a:lnTo>
                  <a:pt x="667" y="1695"/>
                </a:lnTo>
                <a:lnTo>
                  <a:pt x="671" y="1670"/>
                </a:lnTo>
                <a:lnTo>
                  <a:pt x="660" y="1655"/>
                </a:lnTo>
                <a:lnTo>
                  <a:pt x="642" y="1655"/>
                </a:lnTo>
                <a:lnTo>
                  <a:pt x="624" y="1623"/>
                </a:lnTo>
                <a:lnTo>
                  <a:pt x="594" y="1634"/>
                </a:lnTo>
                <a:lnTo>
                  <a:pt x="576" y="1616"/>
                </a:lnTo>
                <a:lnTo>
                  <a:pt x="555" y="1619"/>
                </a:lnTo>
                <a:lnTo>
                  <a:pt x="544" y="1608"/>
                </a:lnTo>
                <a:lnTo>
                  <a:pt x="551" y="1575"/>
                </a:lnTo>
                <a:lnTo>
                  <a:pt x="545" y="1552"/>
                </a:lnTo>
                <a:lnTo>
                  <a:pt x="537" y="1529"/>
                </a:lnTo>
                <a:lnTo>
                  <a:pt x="530" y="1488"/>
                </a:lnTo>
                <a:lnTo>
                  <a:pt x="522" y="1452"/>
                </a:lnTo>
                <a:lnTo>
                  <a:pt x="537" y="1380"/>
                </a:lnTo>
                <a:lnTo>
                  <a:pt x="546" y="1337"/>
                </a:lnTo>
                <a:lnTo>
                  <a:pt x="548" y="1315"/>
                </a:lnTo>
                <a:lnTo>
                  <a:pt x="544" y="1300"/>
                </a:lnTo>
                <a:lnTo>
                  <a:pt x="530" y="1303"/>
                </a:lnTo>
                <a:lnTo>
                  <a:pt x="522" y="1271"/>
                </a:lnTo>
                <a:lnTo>
                  <a:pt x="533" y="1259"/>
                </a:lnTo>
                <a:lnTo>
                  <a:pt x="551" y="1275"/>
                </a:lnTo>
                <a:lnTo>
                  <a:pt x="569" y="1263"/>
                </a:lnTo>
                <a:lnTo>
                  <a:pt x="571" y="1236"/>
                </a:lnTo>
                <a:lnTo>
                  <a:pt x="572" y="1222"/>
                </a:lnTo>
                <a:lnTo>
                  <a:pt x="569" y="1213"/>
                </a:lnTo>
                <a:lnTo>
                  <a:pt x="555" y="1176"/>
                </a:lnTo>
                <a:lnTo>
                  <a:pt x="580" y="1205"/>
                </a:lnTo>
                <a:lnTo>
                  <a:pt x="605" y="1191"/>
                </a:lnTo>
                <a:lnTo>
                  <a:pt x="604" y="1157"/>
                </a:lnTo>
                <a:lnTo>
                  <a:pt x="605" y="1133"/>
                </a:lnTo>
                <a:lnTo>
                  <a:pt x="617" y="1142"/>
                </a:lnTo>
                <a:lnTo>
                  <a:pt x="635" y="1117"/>
                </a:lnTo>
                <a:lnTo>
                  <a:pt x="664" y="1092"/>
                </a:lnTo>
                <a:lnTo>
                  <a:pt x="674" y="1042"/>
                </a:lnTo>
                <a:lnTo>
                  <a:pt x="696" y="1074"/>
                </a:lnTo>
                <a:lnTo>
                  <a:pt x="719" y="1035"/>
                </a:lnTo>
                <a:lnTo>
                  <a:pt x="747" y="1001"/>
                </a:lnTo>
                <a:lnTo>
                  <a:pt x="779" y="974"/>
                </a:lnTo>
                <a:lnTo>
                  <a:pt x="794" y="918"/>
                </a:lnTo>
                <a:lnTo>
                  <a:pt x="827" y="871"/>
                </a:lnTo>
                <a:lnTo>
                  <a:pt x="809" y="839"/>
                </a:lnTo>
                <a:lnTo>
                  <a:pt x="801" y="834"/>
                </a:lnTo>
                <a:lnTo>
                  <a:pt x="790" y="802"/>
                </a:lnTo>
                <a:lnTo>
                  <a:pt x="772" y="784"/>
                </a:lnTo>
                <a:lnTo>
                  <a:pt x="801" y="744"/>
                </a:lnTo>
                <a:lnTo>
                  <a:pt x="807" y="719"/>
                </a:lnTo>
                <a:lnTo>
                  <a:pt x="807" y="705"/>
                </a:lnTo>
                <a:lnTo>
                  <a:pt x="805" y="693"/>
                </a:lnTo>
                <a:lnTo>
                  <a:pt x="790" y="679"/>
                </a:lnTo>
                <a:lnTo>
                  <a:pt x="827" y="672"/>
                </a:lnTo>
                <a:lnTo>
                  <a:pt x="834" y="635"/>
                </a:lnTo>
                <a:lnTo>
                  <a:pt x="852" y="639"/>
                </a:lnTo>
                <a:lnTo>
                  <a:pt x="842" y="610"/>
                </a:lnTo>
                <a:lnTo>
                  <a:pt x="856" y="585"/>
                </a:lnTo>
                <a:lnTo>
                  <a:pt x="885" y="585"/>
                </a:lnTo>
                <a:lnTo>
                  <a:pt x="892" y="603"/>
                </a:lnTo>
                <a:lnTo>
                  <a:pt x="914" y="603"/>
                </a:lnTo>
                <a:lnTo>
                  <a:pt x="918" y="578"/>
                </a:lnTo>
                <a:lnTo>
                  <a:pt x="943" y="581"/>
                </a:lnTo>
                <a:lnTo>
                  <a:pt x="983" y="569"/>
                </a:lnTo>
                <a:lnTo>
                  <a:pt x="993" y="570"/>
                </a:lnTo>
                <a:lnTo>
                  <a:pt x="976" y="545"/>
                </a:lnTo>
                <a:lnTo>
                  <a:pt x="958" y="513"/>
                </a:lnTo>
                <a:lnTo>
                  <a:pt x="939" y="504"/>
                </a:lnTo>
                <a:lnTo>
                  <a:pt x="931" y="479"/>
                </a:lnTo>
                <a:lnTo>
                  <a:pt x="929" y="465"/>
                </a:lnTo>
                <a:lnTo>
                  <a:pt x="929" y="452"/>
                </a:lnTo>
                <a:lnTo>
                  <a:pt x="936" y="436"/>
                </a:lnTo>
                <a:lnTo>
                  <a:pt x="937" y="400"/>
                </a:lnTo>
                <a:lnTo>
                  <a:pt x="939" y="382"/>
                </a:lnTo>
                <a:lnTo>
                  <a:pt x="936" y="372"/>
                </a:lnTo>
                <a:lnTo>
                  <a:pt x="901" y="334"/>
                </a:lnTo>
                <a:lnTo>
                  <a:pt x="894" y="314"/>
                </a:lnTo>
                <a:lnTo>
                  <a:pt x="908" y="298"/>
                </a:lnTo>
                <a:lnTo>
                  <a:pt x="901" y="273"/>
                </a:lnTo>
                <a:lnTo>
                  <a:pt x="869" y="270"/>
                </a:lnTo>
                <a:lnTo>
                  <a:pt x="865" y="244"/>
                </a:lnTo>
                <a:lnTo>
                  <a:pt x="875" y="224"/>
                </a:lnTo>
                <a:lnTo>
                  <a:pt x="865" y="218"/>
                </a:lnTo>
                <a:lnTo>
                  <a:pt x="862" y="180"/>
                </a:lnTo>
                <a:lnTo>
                  <a:pt x="869" y="167"/>
                </a:lnTo>
                <a:lnTo>
                  <a:pt x="854" y="151"/>
                </a:lnTo>
                <a:lnTo>
                  <a:pt x="831" y="135"/>
                </a:lnTo>
                <a:lnTo>
                  <a:pt x="821" y="119"/>
                </a:lnTo>
                <a:lnTo>
                  <a:pt x="776" y="97"/>
                </a:lnTo>
                <a:lnTo>
                  <a:pt x="747" y="97"/>
                </a:lnTo>
                <a:lnTo>
                  <a:pt x="705" y="72"/>
                </a:lnTo>
                <a:lnTo>
                  <a:pt x="654" y="33"/>
                </a:lnTo>
                <a:lnTo>
                  <a:pt x="647" y="17"/>
                </a:lnTo>
                <a:lnTo>
                  <a:pt x="616" y="4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42" name="Freeform 10"/>
          <p:cNvSpPr>
            <a:spLocks/>
          </p:cNvSpPr>
          <p:nvPr/>
        </p:nvSpPr>
        <p:spPr bwMode="auto">
          <a:xfrm>
            <a:off x="3067050" y="1535113"/>
            <a:ext cx="1370013" cy="1700212"/>
          </a:xfrm>
          <a:custGeom>
            <a:avLst/>
            <a:gdLst/>
            <a:ahLst/>
            <a:cxnLst>
              <a:cxn ang="0">
                <a:pos x="509" y="2323"/>
              </a:cxn>
              <a:cxn ang="0">
                <a:pos x="365" y="2540"/>
              </a:cxn>
              <a:cxn ang="0">
                <a:pos x="109" y="2577"/>
              </a:cxn>
              <a:cxn ang="0">
                <a:pos x="123" y="2440"/>
              </a:cxn>
              <a:cxn ang="0">
                <a:pos x="32" y="2393"/>
              </a:cxn>
              <a:cxn ang="0">
                <a:pos x="96" y="2273"/>
              </a:cxn>
              <a:cxn ang="0">
                <a:pos x="119" y="2182"/>
              </a:cxn>
              <a:cxn ang="0">
                <a:pos x="18" y="2179"/>
              </a:cxn>
              <a:cxn ang="0">
                <a:pos x="8" y="2079"/>
              </a:cxn>
              <a:cxn ang="0">
                <a:pos x="199" y="2095"/>
              </a:cxn>
              <a:cxn ang="0">
                <a:pos x="80" y="2036"/>
              </a:cxn>
              <a:cxn ang="0">
                <a:pos x="16" y="1936"/>
              </a:cxn>
              <a:cxn ang="0">
                <a:pos x="36" y="1897"/>
              </a:cxn>
              <a:cxn ang="0">
                <a:pos x="160" y="1830"/>
              </a:cxn>
              <a:cxn ang="0">
                <a:pos x="183" y="1776"/>
              </a:cxn>
              <a:cxn ang="0">
                <a:pos x="251" y="1726"/>
              </a:cxn>
              <a:cxn ang="0">
                <a:pos x="322" y="1665"/>
              </a:cxn>
              <a:cxn ang="0">
                <a:pos x="443" y="1659"/>
              </a:cxn>
              <a:cxn ang="0">
                <a:pos x="563" y="1506"/>
              </a:cxn>
              <a:cxn ang="0">
                <a:pos x="441" y="1540"/>
              </a:cxn>
              <a:cxn ang="0">
                <a:pos x="643" y="1342"/>
              </a:cxn>
              <a:cxn ang="0">
                <a:pos x="661" y="1294"/>
              </a:cxn>
              <a:cxn ang="0">
                <a:pos x="649" y="1184"/>
              </a:cxn>
              <a:cxn ang="0">
                <a:pos x="684" y="1065"/>
              </a:cxn>
              <a:cxn ang="0">
                <a:pos x="816" y="905"/>
              </a:cxn>
              <a:cxn ang="0">
                <a:pos x="866" y="855"/>
              </a:cxn>
              <a:cxn ang="0">
                <a:pos x="850" y="753"/>
              </a:cxn>
              <a:cxn ang="0">
                <a:pos x="908" y="657"/>
              </a:cxn>
              <a:cxn ang="0">
                <a:pos x="967" y="585"/>
              </a:cxn>
              <a:cxn ang="0">
                <a:pos x="1032" y="469"/>
              </a:cxn>
              <a:cxn ang="0">
                <a:pos x="1101" y="382"/>
              </a:cxn>
              <a:cxn ang="0">
                <a:pos x="1160" y="385"/>
              </a:cxn>
              <a:cxn ang="0">
                <a:pos x="1237" y="279"/>
              </a:cxn>
              <a:cxn ang="0">
                <a:pos x="1297" y="256"/>
              </a:cxn>
              <a:cxn ang="0">
                <a:pos x="1381" y="136"/>
              </a:cxn>
              <a:cxn ang="0">
                <a:pos x="1440" y="153"/>
              </a:cxn>
              <a:cxn ang="0">
                <a:pos x="1480" y="117"/>
              </a:cxn>
              <a:cxn ang="0">
                <a:pos x="1562" y="65"/>
              </a:cxn>
              <a:cxn ang="0">
                <a:pos x="1621" y="70"/>
              </a:cxn>
              <a:cxn ang="0">
                <a:pos x="1713" y="57"/>
              </a:cxn>
              <a:cxn ang="0">
                <a:pos x="1721" y="159"/>
              </a:cxn>
              <a:cxn ang="0">
                <a:pos x="1765" y="212"/>
              </a:cxn>
              <a:cxn ang="0">
                <a:pos x="1812" y="251"/>
              </a:cxn>
              <a:cxn ang="0">
                <a:pos x="1746" y="392"/>
              </a:cxn>
              <a:cxn ang="0">
                <a:pos x="1624" y="202"/>
              </a:cxn>
              <a:cxn ang="0">
                <a:pos x="1518" y="388"/>
              </a:cxn>
              <a:cxn ang="0">
                <a:pos x="1480" y="525"/>
              </a:cxn>
              <a:cxn ang="0">
                <a:pos x="1358" y="544"/>
              </a:cxn>
              <a:cxn ang="0">
                <a:pos x="1211" y="494"/>
              </a:cxn>
              <a:cxn ang="0">
                <a:pos x="1162" y="539"/>
              </a:cxn>
              <a:cxn ang="0">
                <a:pos x="1018" y="633"/>
              </a:cxn>
              <a:cxn ang="0">
                <a:pos x="929" y="800"/>
              </a:cxn>
              <a:cxn ang="0">
                <a:pos x="861" y="1045"/>
              </a:cxn>
              <a:cxn ang="0">
                <a:pos x="738" y="1403"/>
              </a:cxn>
              <a:cxn ang="0">
                <a:pos x="674" y="1525"/>
              </a:cxn>
              <a:cxn ang="0">
                <a:pos x="633" y="1767"/>
              </a:cxn>
              <a:cxn ang="0">
                <a:pos x="705" y="2013"/>
              </a:cxn>
              <a:cxn ang="0">
                <a:pos x="680" y="2232"/>
              </a:cxn>
              <a:cxn ang="0">
                <a:pos x="615" y="2395"/>
              </a:cxn>
            </a:cxnLst>
            <a:rect l="0" t="0" r="r" b="b"/>
            <a:pathLst>
              <a:path w="1849" h="2647">
                <a:moveTo>
                  <a:pt x="564" y="2432"/>
                </a:moveTo>
                <a:lnTo>
                  <a:pt x="521" y="2405"/>
                </a:lnTo>
                <a:lnTo>
                  <a:pt x="516" y="2380"/>
                </a:lnTo>
                <a:lnTo>
                  <a:pt x="516" y="2365"/>
                </a:lnTo>
                <a:lnTo>
                  <a:pt x="516" y="2353"/>
                </a:lnTo>
                <a:lnTo>
                  <a:pt x="528" y="2313"/>
                </a:lnTo>
                <a:lnTo>
                  <a:pt x="512" y="2286"/>
                </a:lnTo>
                <a:lnTo>
                  <a:pt x="509" y="2307"/>
                </a:lnTo>
                <a:lnTo>
                  <a:pt x="509" y="2323"/>
                </a:lnTo>
                <a:lnTo>
                  <a:pt x="508" y="2337"/>
                </a:lnTo>
                <a:lnTo>
                  <a:pt x="484" y="2364"/>
                </a:lnTo>
                <a:lnTo>
                  <a:pt x="504" y="2381"/>
                </a:lnTo>
                <a:lnTo>
                  <a:pt x="504" y="2424"/>
                </a:lnTo>
                <a:lnTo>
                  <a:pt x="484" y="2446"/>
                </a:lnTo>
                <a:lnTo>
                  <a:pt x="461" y="2468"/>
                </a:lnTo>
                <a:lnTo>
                  <a:pt x="433" y="2452"/>
                </a:lnTo>
                <a:lnTo>
                  <a:pt x="398" y="2488"/>
                </a:lnTo>
                <a:lnTo>
                  <a:pt x="365" y="2540"/>
                </a:lnTo>
                <a:lnTo>
                  <a:pt x="332" y="2590"/>
                </a:lnTo>
                <a:lnTo>
                  <a:pt x="294" y="2618"/>
                </a:lnTo>
                <a:lnTo>
                  <a:pt x="274" y="2611"/>
                </a:lnTo>
                <a:lnTo>
                  <a:pt x="222" y="2647"/>
                </a:lnTo>
                <a:lnTo>
                  <a:pt x="197" y="2643"/>
                </a:lnTo>
                <a:lnTo>
                  <a:pt x="171" y="2635"/>
                </a:lnTo>
                <a:lnTo>
                  <a:pt x="127" y="2622"/>
                </a:lnTo>
                <a:lnTo>
                  <a:pt x="143" y="2599"/>
                </a:lnTo>
                <a:lnTo>
                  <a:pt x="109" y="2577"/>
                </a:lnTo>
                <a:lnTo>
                  <a:pt x="64" y="2560"/>
                </a:lnTo>
                <a:lnTo>
                  <a:pt x="20" y="2512"/>
                </a:lnTo>
                <a:lnTo>
                  <a:pt x="20" y="2500"/>
                </a:lnTo>
                <a:lnTo>
                  <a:pt x="21" y="2483"/>
                </a:lnTo>
                <a:lnTo>
                  <a:pt x="32" y="2456"/>
                </a:lnTo>
                <a:lnTo>
                  <a:pt x="60" y="2468"/>
                </a:lnTo>
                <a:lnTo>
                  <a:pt x="84" y="2480"/>
                </a:lnTo>
                <a:lnTo>
                  <a:pt x="100" y="2465"/>
                </a:lnTo>
                <a:lnTo>
                  <a:pt x="123" y="2440"/>
                </a:lnTo>
                <a:lnTo>
                  <a:pt x="106" y="2452"/>
                </a:lnTo>
                <a:lnTo>
                  <a:pt x="80" y="2465"/>
                </a:lnTo>
                <a:lnTo>
                  <a:pt x="68" y="2432"/>
                </a:lnTo>
                <a:lnTo>
                  <a:pt x="96" y="2409"/>
                </a:lnTo>
                <a:lnTo>
                  <a:pt x="119" y="2389"/>
                </a:lnTo>
                <a:lnTo>
                  <a:pt x="84" y="2389"/>
                </a:lnTo>
                <a:lnTo>
                  <a:pt x="127" y="2345"/>
                </a:lnTo>
                <a:lnTo>
                  <a:pt x="76" y="2364"/>
                </a:lnTo>
                <a:lnTo>
                  <a:pt x="32" y="2393"/>
                </a:lnTo>
                <a:lnTo>
                  <a:pt x="8" y="2361"/>
                </a:lnTo>
                <a:lnTo>
                  <a:pt x="48" y="2333"/>
                </a:lnTo>
                <a:lnTo>
                  <a:pt x="64" y="2341"/>
                </a:lnTo>
                <a:lnTo>
                  <a:pt x="76" y="2321"/>
                </a:lnTo>
                <a:lnTo>
                  <a:pt x="100" y="2313"/>
                </a:lnTo>
                <a:lnTo>
                  <a:pt x="107" y="2290"/>
                </a:lnTo>
                <a:lnTo>
                  <a:pt x="76" y="2313"/>
                </a:lnTo>
                <a:lnTo>
                  <a:pt x="60" y="2298"/>
                </a:lnTo>
                <a:lnTo>
                  <a:pt x="96" y="2273"/>
                </a:lnTo>
                <a:lnTo>
                  <a:pt x="92" y="2258"/>
                </a:lnTo>
                <a:lnTo>
                  <a:pt x="107" y="2250"/>
                </a:lnTo>
                <a:lnTo>
                  <a:pt x="103" y="2234"/>
                </a:lnTo>
                <a:lnTo>
                  <a:pt x="135" y="2207"/>
                </a:lnTo>
                <a:lnTo>
                  <a:pt x="148" y="2246"/>
                </a:lnTo>
                <a:lnTo>
                  <a:pt x="159" y="2199"/>
                </a:lnTo>
                <a:lnTo>
                  <a:pt x="199" y="2182"/>
                </a:lnTo>
                <a:lnTo>
                  <a:pt x="199" y="2162"/>
                </a:lnTo>
                <a:lnTo>
                  <a:pt x="119" y="2182"/>
                </a:lnTo>
                <a:lnTo>
                  <a:pt x="88" y="2211"/>
                </a:lnTo>
                <a:lnTo>
                  <a:pt x="88" y="2217"/>
                </a:lnTo>
                <a:lnTo>
                  <a:pt x="86" y="2233"/>
                </a:lnTo>
                <a:lnTo>
                  <a:pt x="66" y="2261"/>
                </a:lnTo>
                <a:lnTo>
                  <a:pt x="55" y="2247"/>
                </a:lnTo>
                <a:lnTo>
                  <a:pt x="44" y="2222"/>
                </a:lnTo>
                <a:lnTo>
                  <a:pt x="28" y="2220"/>
                </a:lnTo>
                <a:lnTo>
                  <a:pt x="0" y="2209"/>
                </a:lnTo>
                <a:lnTo>
                  <a:pt x="18" y="2179"/>
                </a:lnTo>
                <a:lnTo>
                  <a:pt x="40" y="2159"/>
                </a:lnTo>
                <a:lnTo>
                  <a:pt x="60" y="2139"/>
                </a:lnTo>
                <a:lnTo>
                  <a:pt x="52" y="2138"/>
                </a:lnTo>
                <a:lnTo>
                  <a:pt x="36" y="2142"/>
                </a:lnTo>
                <a:lnTo>
                  <a:pt x="20" y="2144"/>
                </a:lnTo>
                <a:lnTo>
                  <a:pt x="4" y="2139"/>
                </a:lnTo>
                <a:lnTo>
                  <a:pt x="52" y="2091"/>
                </a:lnTo>
                <a:lnTo>
                  <a:pt x="12" y="2107"/>
                </a:lnTo>
                <a:lnTo>
                  <a:pt x="8" y="2079"/>
                </a:lnTo>
                <a:lnTo>
                  <a:pt x="51" y="2064"/>
                </a:lnTo>
                <a:lnTo>
                  <a:pt x="100" y="2060"/>
                </a:lnTo>
                <a:lnTo>
                  <a:pt x="111" y="2069"/>
                </a:lnTo>
                <a:lnTo>
                  <a:pt x="123" y="2079"/>
                </a:lnTo>
                <a:lnTo>
                  <a:pt x="128" y="2071"/>
                </a:lnTo>
                <a:lnTo>
                  <a:pt x="152" y="2056"/>
                </a:lnTo>
                <a:lnTo>
                  <a:pt x="166" y="2062"/>
                </a:lnTo>
                <a:lnTo>
                  <a:pt x="180" y="2076"/>
                </a:lnTo>
                <a:lnTo>
                  <a:pt x="199" y="2095"/>
                </a:lnTo>
                <a:lnTo>
                  <a:pt x="226" y="2050"/>
                </a:lnTo>
                <a:lnTo>
                  <a:pt x="234" y="2004"/>
                </a:lnTo>
                <a:lnTo>
                  <a:pt x="216" y="2031"/>
                </a:lnTo>
                <a:lnTo>
                  <a:pt x="191" y="2060"/>
                </a:lnTo>
                <a:lnTo>
                  <a:pt x="165" y="2031"/>
                </a:lnTo>
                <a:lnTo>
                  <a:pt x="137" y="2043"/>
                </a:lnTo>
                <a:lnTo>
                  <a:pt x="115" y="2042"/>
                </a:lnTo>
                <a:lnTo>
                  <a:pt x="97" y="2036"/>
                </a:lnTo>
                <a:lnTo>
                  <a:pt x="80" y="2036"/>
                </a:lnTo>
                <a:lnTo>
                  <a:pt x="48" y="2056"/>
                </a:lnTo>
                <a:lnTo>
                  <a:pt x="8" y="2032"/>
                </a:lnTo>
                <a:lnTo>
                  <a:pt x="8" y="2000"/>
                </a:lnTo>
                <a:lnTo>
                  <a:pt x="46" y="1992"/>
                </a:lnTo>
                <a:lnTo>
                  <a:pt x="69" y="1992"/>
                </a:lnTo>
                <a:lnTo>
                  <a:pt x="80" y="1992"/>
                </a:lnTo>
                <a:lnTo>
                  <a:pt x="32" y="1984"/>
                </a:lnTo>
                <a:lnTo>
                  <a:pt x="40" y="1960"/>
                </a:lnTo>
                <a:lnTo>
                  <a:pt x="16" y="1936"/>
                </a:lnTo>
                <a:lnTo>
                  <a:pt x="32" y="1921"/>
                </a:lnTo>
                <a:lnTo>
                  <a:pt x="56" y="1912"/>
                </a:lnTo>
                <a:lnTo>
                  <a:pt x="78" y="1918"/>
                </a:lnTo>
                <a:lnTo>
                  <a:pt x="100" y="1928"/>
                </a:lnTo>
                <a:lnTo>
                  <a:pt x="122" y="1931"/>
                </a:lnTo>
                <a:lnTo>
                  <a:pt x="143" y="1928"/>
                </a:lnTo>
                <a:lnTo>
                  <a:pt x="167" y="1920"/>
                </a:lnTo>
                <a:lnTo>
                  <a:pt x="97" y="1913"/>
                </a:lnTo>
                <a:lnTo>
                  <a:pt x="36" y="1897"/>
                </a:lnTo>
                <a:lnTo>
                  <a:pt x="60" y="1877"/>
                </a:lnTo>
                <a:lnTo>
                  <a:pt x="84" y="1861"/>
                </a:lnTo>
                <a:lnTo>
                  <a:pt x="111" y="1873"/>
                </a:lnTo>
                <a:lnTo>
                  <a:pt x="135" y="1877"/>
                </a:lnTo>
                <a:lnTo>
                  <a:pt x="100" y="1841"/>
                </a:lnTo>
                <a:lnTo>
                  <a:pt x="131" y="1825"/>
                </a:lnTo>
                <a:lnTo>
                  <a:pt x="142" y="1858"/>
                </a:lnTo>
                <a:lnTo>
                  <a:pt x="152" y="1890"/>
                </a:lnTo>
                <a:lnTo>
                  <a:pt x="160" y="1830"/>
                </a:lnTo>
                <a:lnTo>
                  <a:pt x="171" y="1813"/>
                </a:lnTo>
                <a:lnTo>
                  <a:pt x="184" y="1831"/>
                </a:lnTo>
                <a:lnTo>
                  <a:pt x="191" y="1890"/>
                </a:lnTo>
                <a:lnTo>
                  <a:pt x="210" y="1845"/>
                </a:lnTo>
                <a:lnTo>
                  <a:pt x="203" y="1825"/>
                </a:lnTo>
                <a:lnTo>
                  <a:pt x="187" y="1809"/>
                </a:lnTo>
                <a:lnTo>
                  <a:pt x="147" y="1806"/>
                </a:lnTo>
                <a:lnTo>
                  <a:pt x="159" y="1778"/>
                </a:lnTo>
                <a:lnTo>
                  <a:pt x="183" y="1776"/>
                </a:lnTo>
                <a:lnTo>
                  <a:pt x="207" y="1778"/>
                </a:lnTo>
                <a:lnTo>
                  <a:pt x="251" y="1798"/>
                </a:lnTo>
                <a:lnTo>
                  <a:pt x="244" y="1767"/>
                </a:lnTo>
                <a:lnTo>
                  <a:pt x="207" y="1757"/>
                </a:lnTo>
                <a:lnTo>
                  <a:pt x="187" y="1734"/>
                </a:lnTo>
                <a:lnTo>
                  <a:pt x="192" y="1725"/>
                </a:lnTo>
                <a:lnTo>
                  <a:pt x="209" y="1722"/>
                </a:lnTo>
                <a:lnTo>
                  <a:pt x="229" y="1723"/>
                </a:lnTo>
                <a:lnTo>
                  <a:pt x="251" y="1726"/>
                </a:lnTo>
                <a:lnTo>
                  <a:pt x="266" y="1699"/>
                </a:lnTo>
                <a:lnTo>
                  <a:pt x="286" y="1722"/>
                </a:lnTo>
                <a:lnTo>
                  <a:pt x="306" y="1753"/>
                </a:lnTo>
                <a:lnTo>
                  <a:pt x="324" y="1756"/>
                </a:lnTo>
                <a:lnTo>
                  <a:pt x="324" y="1733"/>
                </a:lnTo>
                <a:lnTo>
                  <a:pt x="301" y="1730"/>
                </a:lnTo>
                <a:lnTo>
                  <a:pt x="301" y="1715"/>
                </a:lnTo>
                <a:lnTo>
                  <a:pt x="322" y="1697"/>
                </a:lnTo>
                <a:lnTo>
                  <a:pt x="322" y="1665"/>
                </a:lnTo>
                <a:lnTo>
                  <a:pt x="343" y="1641"/>
                </a:lnTo>
                <a:lnTo>
                  <a:pt x="372" y="1662"/>
                </a:lnTo>
                <a:lnTo>
                  <a:pt x="385" y="1637"/>
                </a:lnTo>
                <a:lnTo>
                  <a:pt x="394" y="1620"/>
                </a:lnTo>
                <a:lnTo>
                  <a:pt x="402" y="1615"/>
                </a:lnTo>
                <a:lnTo>
                  <a:pt x="416" y="1613"/>
                </a:lnTo>
                <a:lnTo>
                  <a:pt x="433" y="1618"/>
                </a:lnTo>
                <a:lnTo>
                  <a:pt x="438" y="1633"/>
                </a:lnTo>
                <a:lnTo>
                  <a:pt x="443" y="1659"/>
                </a:lnTo>
                <a:lnTo>
                  <a:pt x="460" y="1648"/>
                </a:lnTo>
                <a:lnTo>
                  <a:pt x="479" y="1634"/>
                </a:lnTo>
                <a:lnTo>
                  <a:pt x="512" y="1639"/>
                </a:lnTo>
                <a:lnTo>
                  <a:pt x="523" y="1625"/>
                </a:lnTo>
                <a:lnTo>
                  <a:pt x="524" y="1604"/>
                </a:lnTo>
                <a:lnTo>
                  <a:pt x="537" y="1573"/>
                </a:lnTo>
                <a:lnTo>
                  <a:pt x="565" y="1560"/>
                </a:lnTo>
                <a:lnTo>
                  <a:pt x="550" y="1542"/>
                </a:lnTo>
                <a:lnTo>
                  <a:pt x="563" y="1506"/>
                </a:lnTo>
                <a:lnTo>
                  <a:pt x="537" y="1529"/>
                </a:lnTo>
                <a:lnTo>
                  <a:pt x="502" y="1578"/>
                </a:lnTo>
                <a:lnTo>
                  <a:pt x="504" y="1583"/>
                </a:lnTo>
                <a:lnTo>
                  <a:pt x="485" y="1607"/>
                </a:lnTo>
                <a:lnTo>
                  <a:pt x="467" y="1614"/>
                </a:lnTo>
                <a:lnTo>
                  <a:pt x="449" y="1615"/>
                </a:lnTo>
                <a:lnTo>
                  <a:pt x="440" y="1581"/>
                </a:lnTo>
                <a:lnTo>
                  <a:pt x="440" y="1558"/>
                </a:lnTo>
                <a:lnTo>
                  <a:pt x="441" y="1540"/>
                </a:lnTo>
                <a:lnTo>
                  <a:pt x="450" y="1515"/>
                </a:lnTo>
                <a:lnTo>
                  <a:pt x="471" y="1492"/>
                </a:lnTo>
                <a:lnTo>
                  <a:pt x="496" y="1457"/>
                </a:lnTo>
                <a:lnTo>
                  <a:pt x="529" y="1433"/>
                </a:lnTo>
                <a:lnTo>
                  <a:pt x="545" y="1445"/>
                </a:lnTo>
                <a:lnTo>
                  <a:pt x="560" y="1456"/>
                </a:lnTo>
                <a:lnTo>
                  <a:pt x="570" y="1430"/>
                </a:lnTo>
                <a:lnTo>
                  <a:pt x="575" y="1389"/>
                </a:lnTo>
                <a:lnTo>
                  <a:pt x="643" y="1342"/>
                </a:lnTo>
                <a:lnTo>
                  <a:pt x="624" y="1345"/>
                </a:lnTo>
                <a:lnTo>
                  <a:pt x="600" y="1358"/>
                </a:lnTo>
                <a:lnTo>
                  <a:pt x="560" y="1380"/>
                </a:lnTo>
                <a:lnTo>
                  <a:pt x="560" y="1372"/>
                </a:lnTo>
                <a:lnTo>
                  <a:pt x="572" y="1338"/>
                </a:lnTo>
                <a:lnTo>
                  <a:pt x="591" y="1329"/>
                </a:lnTo>
                <a:lnTo>
                  <a:pt x="655" y="1309"/>
                </a:lnTo>
                <a:lnTo>
                  <a:pt x="683" y="1291"/>
                </a:lnTo>
                <a:lnTo>
                  <a:pt x="661" y="1294"/>
                </a:lnTo>
                <a:lnTo>
                  <a:pt x="631" y="1298"/>
                </a:lnTo>
                <a:lnTo>
                  <a:pt x="647" y="1274"/>
                </a:lnTo>
                <a:lnTo>
                  <a:pt x="616" y="1262"/>
                </a:lnTo>
                <a:lnTo>
                  <a:pt x="636" y="1239"/>
                </a:lnTo>
                <a:lnTo>
                  <a:pt x="658" y="1239"/>
                </a:lnTo>
                <a:lnTo>
                  <a:pt x="682" y="1251"/>
                </a:lnTo>
                <a:lnTo>
                  <a:pt x="639" y="1231"/>
                </a:lnTo>
                <a:lnTo>
                  <a:pt x="641" y="1207"/>
                </a:lnTo>
                <a:lnTo>
                  <a:pt x="649" y="1184"/>
                </a:lnTo>
                <a:lnTo>
                  <a:pt x="667" y="1150"/>
                </a:lnTo>
                <a:lnTo>
                  <a:pt x="675" y="1129"/>
                </a:lnTo>
                <a:lnTo>
                  <a:pt x="691" y="1111"/>
                </a:lnTo>
                <a:lnTo>
                  <a:pt x="713" y="1111"/>
                </a:lnTo>
                <a:lnTo>
                  <a:pt x="748" y="1121"/>
                </a:lnTo>
                <a:lnTo>
                  <a:pt x="764" y="1085"/>
                </a:lnTo>
                <a:lnTo>
                  <a:pt x="719" y="1084"/>
                </a:lnTo>
                <a:lnTo>
                  <a:pt x="686" y="1080"/>
                </a:lnTo>
                <a:lnTo>
                  <a:pt x="684" y="1065"/>
                </a:lnTo>
                <a:lnTo>
                  <a:pt x="698" y="1051"/>
                </a:lnTo>
                <a:lnTo>
                  <a:pt x="717" y="999"/>
                </a:lnTo>
                <a:lnTo>
                  <a:pt x="709" y="986"/>
                </a:lnTo>
                <a:lnTo>
                  <a:pt x="730" y="972"/>
                </a:lnTo>
                <a:lnTo>
                  <a:pt x="715" y="961"/>
                </a:lnTo>
                <a:lnTo>
                  <a:pt x="743" y="949"/>
                </a:lnTo>
                <a:lnTo>
                  <a:pt x="777" y="930"/>
                </a:lnTo>
                <a:lnTo>
                  <a:pt x="766" y="902"/>
                </a:lnTo>
                <a:lnTo>
                  <a:pt x="816" y="905"/>
                </a:lnTo>
                <a:lnTo>
                  <a:pt x="858" y="899"/>
                </a:lnTo>
                <a:lnTo>
                  <a:pt x="860" y="880"/>
                </a:lnTo>
                <a:lnTo>
                  <a:pt x="819" y="880"/>
                </a:lnTo>
                <a:lnTo>
                  <a:pt x="792" y="883"/>
                </a:lnTo>
                <a:lnTo>
                  <a:pt x="780" y="884"/>
                </a:lnTo>
                <a:lnTo>
                  <a:pt x="772" y="883"/>
                </a:lnTo>
                <a:lnTo>
                  <a:pt x="801" y="855"/>
                </a:lnTo>
                <a:lnTo>
                  <a:pt x="832" y="842"/>
                </a:lnTo>
                <a:lnTo>
                  <a:pt x="866" y="855"/>
                </a:lnTo>
                <a:lnTo>
                  <a:pt x="871" y="824"/>
                </a:lnTo>
                <a:lnTo>
                  <a:pt x="822" y="818"/>
                </a:lnTo>
                <a:lnTo>
                  <a:pt x="848" y="802"/>
                </a:lnTo>
                <a:lnTo>
                  <a:pt x="866" y="786"/>
                </a:lnTo>
                <a:lnTo>
                  <a:pt x="840" y="773"/>
                </a:lnTo>
                <a:lnTo>
                  <a:pt x="809" y="802"/>
                </a:lnTo>
                <a:lnTo>
                  <a:pt x="806" y="768"/>
                </a:lnTo>
                <a:lnTo>
                  <a:pt x="824" y="760"/>
                </a:lnTo>
                <a:lnTo>
                  <a:pt x="850" y="753"/>
                </a:lnTo>
                <a:lnTo>
                  <a:pt x="863" y="742"/>
                </a:lnTo>
                <a:lnTo>
                  <a:pt x="876" y="703"/>
                </a:lnTo>
                <a:lnTo>
                  <a:pt x="886" y="755"/>
                </a:lnTo>
                <a:lnTo>
                  <a:pt x="911" y="763"/>
                </a:lnTo>
                <a:lnTo>
                  <a:pt x="920" y="736"/>
                </a:lnTo>
                <a:lnTo>
                  <a:pt x="920" y="718"/>
                </a:lnTo>
                <a:lnTo>
                  <a:pt x="918" y="703"/>
                </a:lnTo>
                <a:lnTo>
                  <a:pt x="898" y="659"/>
                </a:lnTo>
                <a:lnTo>
                  <a:pt x="908" y="657"/>
                </a:lnTo>
                <a:lnTo>
                  <a:pt x="927" y="664"/>
                </a:lnTo>
                <a:lnTo>
                  <a:pt x="962" y="672"/>
                </a:lnTo>
                <a:lnTo>
                  <a:pt x="973" y="632"/>
                </a:lnTo>
                <a:lnTo>
                  <a:pt x="959" y="629"/>
                </a:lnTo>
                <a:lnTo>
                  <a:pt x="936" y="634"/>
                </a:lnTo>
                <a:lnTo>
                  <a:pt x="914" y="640"/>
                </a:lnTo>
                <a:lnTo>
                  <a:pt x="900" y="637"/>
                </a:lnTo>
                <a:lnTo>
                  <a:pt x="926" y="601"/>
                </a:lnTo>
                <a:lnTo>
                  <a:pt x="967" y="585"/>
                </a:lnTo>
                <a:lnTo>
                  <a:pt x="978" y="557"/>
                </a:lnTo>
                <a:lnTo>
                  <a:pt x="960" y="540"/>
                </a:lnTo>
                <a:lnTo>
                  <a:pt x="977" y="525"/>
                </a:lnTo>
                <a:lnTo>
                  <a:pt x="1000" y="509"/>
                </a:lnTo>
                <a:lnTo>
                  <a:pt x="1002" y="492"/>
                </a:lnTo>
                <a:lnTo>
                  <a:pt x="1000" y="469"/>
                </a:lnTo>
                <a:lnTo>
                  <a:pt x="998" y="447"/>
                </a:lnTo>
                <a:lnTo>
                  <a:pt x="1002" y="434"/>
                </a:lnTo>
                <a:lnTo>
                  <a:pt x="1032" y="469"/>
                </a:lnTo>
                <a:lnTo>
                  <a:pt x="1056" y="452"/>
                </a:lnTo>
                <a:lnTo>
                  <a:pt x="1076" y="464"/>
                </a:lnTo>
                <a:lnTo>
                  <a:pt x="1096" y="476"/>
                </a:lnTo>
                <a:lnTo>
                  <a:pt x="1094" y="459"/>
                </a:lnTo>
                <a:lnTo>
                  <a:pt x="1036" y="441"/>
                </a:lnTo>
                <a:lnTo>
                  <a:pt x="1054" y="413"/>
                </a:lnTo>
                <a:lnTo>
                  <a:pt x="1061" y="383"/>
                </a:lnTo>
                <a:lnTo>
                  <a:pt x="1077" y="360"/>
                </a:lnTo>
                <a:lnTo>
                  <a:pt x="1101" y="382"/>
                </a:lnTo>
                <a:lnTo>
                  <a:pt x="1099" y="423"/>
                </a:lnTo>
                <a:lnTo>
                  <a:pt x="1114" y="358"/>
                </a:lnTo>
                <a:lnTo>
                  <a:pt x="1138" y="332"/>
                </a:lnTo>
                <a:lnTo>
                  <a:pt x="1147" y="360"/>
                </a:lnTo>
                <a:lnTo>
                  <a:pt x="1146" y="382"/>
                </a:lnTo>
                <a:lnTo>
                  <a:pt x="1140" y="397"/>
                </a:lnTo>
                <a:lnTo>
                  <a:pt x="1140" y="431"/>
                </a:lnTo>
                <a:lnTo>
                  <a:pt x="1169" y="408"/>
                </a:lnTo>
                <a:lnTo>
                  <a:pt x="1160" y="385"/>
                </a:lnTo>
                <a:lnTo>
                  <a:pt x="1151" y="360"/>
                </a:lnTo>
                <a:lnTo>
                  <a:pt x="1180" y="345"/>
                </a:lnTo>
                <a:lnTo>
                  <a:pt x="1193" y="316"/>
                </a:lnTo>
                <a:lnTo>
                  <a:pt x="1211" y="306"/>
                </a:lnTo>
                <a:lnTo>
                  <a:pt x="1221" y="327"/>
                </a:lnTo>
                <a:lnTo>
                  <a:pt x="1242" y="339"/>
                </a:lnTo>
                <a:lnTo>
                  <a:pt x="1237" y="308"/>
                </a:lnTo>
                <a:lnTo>
                  <a:pt x="1250" y="296"/>
                </a:lnTo>
                <a:lnTo>
                  <a:pt x="1237" y="279"/>
                </a:lnTo>
                <a:lnTo>
                  <a:pt x="1219" y="287"/>
                </a:lnTo>
                <a:lnTo>
                  <a:pt x="1180" y="266"/>
                </a:lnTo>
                <a:lnTo>
                  <a:pt x="1214" y="256"/>
                </a:lnTo>
                <a:lnTo>
                  <a:pt x="1232" y="235"/>
                </a:lnTo>
                <a:lnTo>
                  <a:pt x="1255" y="255"/>
                </a:lnTo>
                <a:lnTo>
                  <a:pt x="1272" y="274"/>
                </a:lnTo>
                <a:lnTo>
                  <a:pt x="1255" y="243"/>
                </a:lnTo>
                <a:lnTo>
                  <a:pt x="1287" y="240"/>
                </a:lnTo>
                <a:lnTo>
                  <a:pt x="1297" y="256"/>
                </a:lnTo>
                <a:lnTo>
                  <a:pt x="1310" y="261"/>
                </a:lnTo>
                <a:lnTo>
                  <a:pt x="1323" y="289"/>
                </a:lnTo>
                <a:lnTo>
                  <a:pt x="1347" y="274"/>
                </a:lnTo>
                <a:lnTo>
                  <a:pt x="1321" y="266"/>
                </a:lnTo>
                <a:lnTo>
                  <a:pt x="1325" y="233"/>
                </a:lnTo>
                <a:lnTo>
                  <a:pt x="1339" y="198"/>
                </a:lnTo>
                <a:lnTo>
                  <a:pt x="1359" y="167"/>
                </a:lnTo>
                <a:lnTo>
                  <a:pt x="1362" y="157"/>
                </a:lnTo>
                <a:lnTo>
                  <a:pt x="1381" y="136"/>
                </a:lnTo>
                <a:lnTo>
                  <a:pt x="1359" y="112"/>
                </a:lnTo>
                <a:lnTo>
                  <a:pt x="1381" y="104"/>
                </a:lnTo>
                <a:lnTo>
                  <a:pt x="1379" y="76"/>
                </a:lnTo>
                <a:lnTo>
                  <a:pt x="1428" y="96"/>
                </a:lnTo>
                <a:lnTo>
                  <a:pt x="1468" y="68"/>
                </a:lnTo>
                <a:lnTo>
                  <a:pt x="1465" y="101"/>
                </a:lnTo>
                <a:lnTo>
                  <a:pt x="1441" y="128"/>
                </a:lnTo>
                <a:lnTo>
                  <a:pt x="1440" y="138"/>
                </a:lnTo>
                <a:lnTo>
                  <a:pt x="1440" y="153"/>
                </a:lnTo>
                <a:lnTo>
                  <a:pt x="1443" y="182"/>
                </a:lnTo>
                <a:lnTo>
                  <a:pt x="1443" y="193"/>
                </a:lnTo>
                <a:lnTo>
                  <a:pt x="1442" y="211"/>
                </a:lnTo>
                <a:lnTo>
                  <a:pt x="1433" y="238"/>
                </a:lnTo>
                <a:lnTo>
                  <a:pt x="1443" y="238"/>
                </a:lnTo>
                <a:lnTo>
                  <a:pt x="1441" y="226"/>
                </a:lnTo>
                <a:lnTo>
                  <a:pt x="1445" y="208"/>
                </a:lnTo>
                <a:lnTo>
                  <a:pt x="1460" y="175"/>
                </a:lnTo>
                <a:lnTo>
                  <a:pt x="1480" y="117"/>
                </a:lnTo>
                <a:lnTo>
                  <a:pt x="1490" y="82"/>
                </a:lnTo>
                <a:lnTo>
                  <a:pt x="1506" y="55"/>
                </a:lnTo>
                <a:lnTo>
                  <a:pt x="1530" y="88"/>
                </a:lnTo>
                <a:lnTo>
                  <a:pt x="1514" y="114"/>
                </a:lnTo>
                <a:lnTo>
                  <a:pt x="1527" y="123"/>
                </a:lnTo>
                <a:lnTo>
                  <a:pt x="1524" y="157"/>
                </a:lnTo>
                <a:lnTo>
                  <a:pt x="1545" y="133"/>
                </a:lnTo>
                <a:lnTo>
                  <a:pt x="1540" y="104"/>
                </a:lnTo>
                <a:lnTo>
                  <a:pt x="1562" y="65"/>
                </a:lnTo>
                <a:lnTo>
                  <a:pt x="1537" y="50"/>
                </a:lnTo>
                <a:lnTo>
                  <a:pt x="1562" y="28"/>
                </a:lnTo>
                <a:lnTo>
                  <a:pt x="1581" y="10"/>
                </a:lnTo>
                <a:lnTo>
                  <a:pt x="1603" y="0"/>
                </a:lnTo>
                <a:lnTo>
                  <a:pt x="1621" y="15"/>
                </a:lnTo>
                <a:lnTo>
                  <a:pt x="1629" y="42"/>
                </a:lnTo>
                <a:lnTo>
                  <a:pt x="1600" y="60"/>
                </a:lnTo>
                <a:lnTo>
                  <a:pt x="1595" y="81"/>
                </a:lnTo>
                <a:lnTo>
                  <a:pt x="1621" y="70"/>
                </a:lnTo>
                <a:lnTo>
                  <a:pt x="1611" y="107"/>
                </a:lnTo>
                <a:lnTo>
                  <a:pt x="1608" y="120"/>
                </a:lnTo>
                <a:lnTo>
                  <a:pt x="1644" y="107"/>
                </a:lnTo>
                <a:lnTo>
                  <a:pt x="1631" y="81"/>
                </a:lnTo>
                <a:lnTo>
                  <a:pt x="1636" y="51"/>
                </a:lnTo>
                <a:lnTo>
                  <a:pt x="1651" y="28"/>
                </a:lnTo>
                <a:lnTo>
                  <a:pt x="1682" y="57"/>
                </a:lnTo>
                <a:lnTo>
                  <a:pt x="1702" y="42"/>
                </a:lnTo>
                <a:lnTo>
                  <a:pt x="1713" y="57"/>
                </a:lnTo>
                <a:lnTo>
                  <a:pt x="1733" y="37"/>
                </a:lnTo>
                <a:lnTo>
                  <a:pt x="1755" y="70"/>
                </a:lnTo>
                <a:lnTo>
                  <a:pt x="1765" y="60"/>
                </a:lnTo>
                <a:lnTo>
                  <a:pt x="1802" y="70"/>
                </a:lnTo>
                <a:lnTo>
                  <a:pt x="1817" y="87"/>
                </a:lnTo>
                <a:lnTo>
                  <a:pt x="1825" y="109"/>
                </a:lnTo>
                <a:lnTo>
                  <a:pt x="1796" y="131"/>
                </a:lnTo>
                <a:lnTo>
                  <a:pt x="1768" y="164"/>
                </a:lnTo>
                <a:lnTo>
                  <a:pt x="1721" y="159"/>
                </a:lnTo>
                <a:lnTo>
                  <a:pt x="1695" y="155"/>
                </a:lnTo>
                <a:lnTo>
                  <a:pt x="1676" y="159"/>
                </a:lnTo>
                <a:lnTo>
                  <a:pt x="1674" y="182"/>
                </a:lnTo>
                <a:lnTo>
                  <a:pt x="1687" y="185"/>
                </a:lnTo>
                <a:lnTo>
                  <a:pt x="1707" y="183"/>
                </a:lnTo>
                <a:lnTo>
                  <a:pt x="1726" y="181"/>
                </a:lnTo>
                <a:lnTo>
                  <a:pt x="1740" y="185"/>
                </a:lnTo>
                <a:lnTo>
                  <a:pt x="1733" y="201"/>
                </a:lnTo>
                <a:lnTo>
                  <a:pt x="1765" y="212"/>
                </a:lnTo>
                <a:lnTo>
                  <a:pt x="1752" y="240"/>
                </a:lnTo>
                <a:lnTo>
                  <a:pt x="1776" y="238"/>
                </a:lnTo>
                <a:lnTo>
                  <a:pt x="1778" y="212"/>
                </a:lnTo>
                <a:lnTo>
                  <a:pt x="1789" y="207"/>
                </a:lnTo>
                <a:lnTo>
                  <a:pt x="1802" y="227"/>
                </a:lnTo>
                <a:lnTo>
                  <a:pt x="1804" y="203"/>
                </a:lnTo>
                <a:lnTo>
                  <a:pt x="1827" y="201"/>
                </a:lnTo>
                <a:lnTo>
                  <a:pt x="1849" y="251"/>
                </a:lnTo>
                <a:lnTo>
                  <a:pt x="1812" y="251"/>
                </a:lnTo>
                <a:lnTo>
                  <a:pt x="1802" y="298"/>
                </a:lnTo>
                <a:lnTo>
                  <a:pt x="1768" y="316"/>
                </a:lnTo>
                <a:lnTo>
                  <a:pt x="1766" y="328"/>
                </a:lnTo>
                <a:lnTo>
                  <a:pt x="1767" y="348"/>
                </a:lnTo>
                <a:lnTo>
                  <a:pt x="1768" y="366"/>
                </a:lnTo>
                <a:lnTo>
                  <a:pt x="1765" y="382"/>
                </a:lnTo>
                <a:lnTo>
                  <a:pt x="1745" y="390"/>
                </a:lnTo>
                <a:lnTo>
                  <a:pt x="1747" y="392"/>
                </a:lnTo>
                <a:lnTo>
                  <a:pt x="1746" y="392"/>
                </a:lnTo>
                <a:lnTo>
                  <a:pt x="1733" y="378"/>
                </a:lnTo>
                <a:lnTo>
                  <a:pt x="1736" y="343"/>
                </a:lnTo>
                <a:lnTo>
                  <a:pt x="1746" y="322"/>
                </a:lnTo>
                <a:lnTo>
                  <a:pt x="1753" y="299"/>
                </a:lnTo>
                <a:lnTo>
                  <a:pt x="1738" y="272"/>
                </a:lnTo>
                <a:lnTo>
                  <a:pt x="1714" y="250"/>
                </a:lnTo>
                <a:lnTo>
                  <a:pt x="1672" y="244"/>
                </a:lnTo>
                <a:lnTo>
                  <a:pt x="1647" y="225"/>
                </a:lnTo>
                <a:lnTo>
                  <a:pt x="1624" y="202"/>
                </a:lnTo>
                <a:lnTo>
                  <a:pt x="1595" y="228"/>
                </a:lnTo>
                <a:lnTo>
                  <a:pt x="1589" y="244"/>
                </a:lnTo>
                <a:lnTo>
                  <a:pt x="1541" y="247"/>
                </a:lnTo>
                <a:lnTo>
                  <a:pt x="1537" y="279"/>
                </a:lnTo>
                <a:lnTo>
                  <a:pt x="1518" y="308"/>
                </a:lnTo>
                <a:lnTo>
                  <a:pt x="1522" y="318"/>
                </a:lnTo>
                <a:lnTo>
                  <a:pt x="1522" y="332"/>
                </a:lnTo>
                <a:lnTo>
                  <a:pt x="1520" y="352"/>
                </a:lnTo>
                <a:lnTo>
                  <a:pt x="1518" y="388"/>
                </a:lnTo>
                <a:lnTo>
                  <a:pt x="1525" y="407"/>
                </a:lnTo>
                <a:lnTo>
                  <a:pt x="1534" y="442"/>
                </a:lnTo>
                <a:lnTo>
                  <a:pt x="1525" y="461"/>
                </a:lnTo>
                <a:lnTo>
                  <a:pt x="1503" y="469"/>
                </a:lnTo>
                <a:lnTo>
                  <a:pt x="1496" y="481"/>
                </a:lnTo>
                <a:lnTo>
                  <a:pt x="1500" y="504"/>
                </a:lnTo>
                <a:lnTo>
                  <a:pt x="1503" y="529"/>
                </a:lnTo>
                <a:lnTo>
                  <a:pt x="1493" y="538"/>
                </a:lnTo>
                <a:lnTo>
                  <a:pt x="1480" y="525"/>
                </a:lnTo>
                <a:lnTo>
                  <a:pt x="1465" y="519"/>
                </a:lnTo>
                <a:lnTo>
                  <a:pt x="1441" y="522"/>
                </a:lnTo>
                <a:lnTo>
                  <a:pt x="1413" y="503"/>
                </a:lnTo>
                <a:lnTo>
                  <a:pt x="1403" y="516"/>
                </a:lnTo>
                <a:lnTo>
                  <a:pt x="1403" y="532"/>
                </a:lnTo>
                <a:lnTo>
                  <a:pt x="1388" y="535"/>
                </a:lnTo>
                <a:lnTo>
                  <a:pt x="1378" y="551"/>
                </a:lnTo>
                <a:lnTo>
                  <a:pt x="1361" y="555"/>
                </a:lnTo>
                <a:lnTo>
                  <a:pt x="1358" y="544"/>
                </a:lnTo>
                <a:lnTo>
                  <a:pt x="1326" y="541"/>
                </a:lnTo>
                <a:lnTo>
                  <a:pt x="1301" y="541"/>
                </a:lnTo>
                <a:lnTo>
                  <a:pt x="1304" y="529"/>
                </a:lnTo>
                <a:lnTo>
                  <a:pt x="1285" y="498"/>
                </a:lnTo>
                <a:lnTo>
                  <a:pt x="1246" y="445"/>
                </a:lnTo>
                <a:lnTo>
                  <a:pt x="1211" y="442"/>
                </a:lnTo>
                <a:lnTo>
                  <a:pt x="1202" y="464"/>
                </a:lnTo>
                <a:lnTo>
                  <a:pt x="1215" y="475"/>
                </a:lnTo>
                <a:lnTo>
                  <a:pt x="1211" y="494"/>
                </a:lnTo>
                <a:lnTo>
                  <a:pt x="1199" y="494"/>
                </a:lnTo>
                <a:lnTo>
                  <a:pt x="1196" y="481"/>
                </a:lnTo>
                <a:lnTo>
                  <a:pt x="1186" y="481"/>
                </a:lnTo>
                <a:lnTo>
                  <a:pt x="1183" y="500"/>
                </a:lnTo>
                <a:lnTo>
                  <a:pt x="1173" y="500"/>
                </a:lnTo>
                <a:lnTo>
                  <a:pt x="1173" y="496"/>
                </a:lnTo>
                <a:lnTo>
                  <a:pt x="1166" y="503"/>
                </a:lnTo>
                <a:lnTo>
                  <a:pt x="1148" y="507"/>
                </a:lnTo>
                <a:lnTo>
                  <a:pt x="1162" y="539"/>
                </a:lnTo>
                <a:lnTo>
                  <a:pt x="1155" y="576"/>
                </a:lnTo>
                <a:lnTo>
                  <a:pt x="1137" y="605"/>
                </a:lnTo>
                <a:lnTo>
                  <a:pt x="1169" y="612"/>
                </a:lnTo>
                <a:lnTo>
                  <a:pt x="1148" y="633"/>
                </a:lnTo>
                <a:lnTo>
                  <a:pt x="1101" y="630"/>
                </a:lnTo>
                <a:lnTo>
                  <a:pt x="1075" y="616"/>
                </a:lnTo>
                <a:lnTo>
                  <a:pt x="1053" y="623"/>
                </a:lnTo>
                <a:lnTo>
                  <a:pt x="1028" y="608"/>
                </a:lnTo>
                <a:lnTo>
                  <a:pt x="1018" y="633"/>
                </a:lnTo>
                <a:lnTo>
                  <a:pt x="1025" y="659"/>
                </a:lnTo>
                <a:lnTo>
                  <a:pt x="1032" y="685"/>
                </a:lnTo>
                <a:lnTo>
                  <a:pt x="1018" y="706"/>
                </a:lnTo>
                <a:lnTo>
                  <a:pt x="1014" y="729"/>
                </a:lnTo>
                <a:lnTo>
                  <a:pt x="984" y="710"/>
                </a:lnTo>
                <a:lnTo>
                  <a:pt x="963" y="721"/>
                </a:lnTo>
                <a:lnTo>
                  <a:pt x="930" y="751"/>
                </a:lnTo>
                <a:lnTo>
                  <a:pt x="929" y="782"/>
                </a:lnTo>
                <a:lnTo>
                  <a:pt x="929" y="800"/>
                </a:lnTo>
                <a:lnTo>
                  <a:pt x="927" y="816"/>
                </a:lnTo>
                <a:lnTo>
                  <a:pt x="890" y="837"/>
                </a:lnTo>
                <a:lnTo>
                  <a:pt x="893" y="855"/>
                </a:lnTo>
                <a:lnTo>
                  <a:pt x="920" y="895"/>
                </a:lnTo>
                <a:lnTo>
                  <a:pt x="920" y="928"/>
                </a:lnTo>
                <a:lnTo>
                  <a:pt x="898" y="950"/>
                </a:lnTo>
                <a:lnTo>
                  <a:pt x="879" y="997"/>
                </a:lnTo>
                <a:lnTo>
                  <a:pt x="854" y="1019"/>
                </a:lnTo>
                <a:lnTo>
                  <a:pt x="861" y="1045"/>
                </a:lnTo>
                <a:lnTo>
                  <a:pt x="868" y="1074"/>
                </a:lnTo>
                <a:lnTo>
                  <a:pt x="836" y="1095"/>
                </a:lnTo>
                <a:lnTo>
                  <a:pt x="799" y="1106"/>
                </a:lnTo>
                <a:lnTo>
                  <a:pt x="797" y="1124"/>
                </a:lnTo>
                <a:lnTo>
                  <a:pt x="802" y="1170"/>
                </a:lnTo>
                <a:lnTo>
                  <a:pt x="807" y="1224"/>
                </a:lnTo>
                <a:lnTo>
                  <a:pt x="807" y="1250"/>
                </a:lnTo>
                <a:lnTo>
                  <a:pt x="804" y="1273"/>
                </a:lnTo>
                <a:lnTo>
                  <a:pt x="738" y="1403"/>
                </a:lnTo>
                <a:lnTo>
                  <a:pt x="758" y="1415"/>
                </a:lnTo>
                <a:lnTo>
                  <a:pt x="781" y="1429"/>
                </a:lnTo>
                <a:lnTo>
                  <a:pt x="785" y="1467"/>
                </a:lnTo>
                <a:lnTo>
                  <a:pt x="784" y="1490"/>
                </a:lnTo>
                <a:lnTo>
                  <a:pt x="777" y="1506"/>
                </a:lnTo>
                <a:lnTo>
                  <a:pt x="764" y="1509"/>
                </a:lnTo>
                <a:lnTo>
                  <a:pt x="744" y="1506"/>
                </a:lnTo>
                <a:lnTo>
                  <a:pt x="705" y="1501"/>
                </a:lnTo>
                <a:lnTo>
                  <a:pt x="674" y="1525"/>
                </a:lnTo>
                <a:lnTo>
                  <a:pt x="647" y="1556"/>
                </a:lnTo>
                <a:lnTo>
                  <a:pt x="641" y="1596"/>
                </a:lnTo>
                <a:lnTo>
                  <a:pt x="636" y="1618"/>
                </a:lnTo>
                <a:lnTo>
                  <a:pt x="609" y="1650"/>
                </a:lnTo>
                <a:lnTo>
                  <a:pt x="625" y="1673"/>
                </a:lnTo>
                <a:lnTo>
                  <a:pt x="640" y="1698"/>
                </a:lnTo>
                <a:lnTo>
                  <a:pt x="626" y="1719"/>
                </a:lnTo>
                <a:lnTo>
                  <a:pt x="626" y="1742"/>
                </a:lnTo>
                <a:lnTo>
                  <a:pt x="633" y="1767"/>
                </a:lnTo>
                <a:lnTo>
                  <a:pt x="633" y="1806"/>
                </a:lnTo>
                <a:lnTo>
                  <a:pt x="647" y="1850"/>
                </a:lnTo>
                <a:lnTo>
                  <a:pt x="648" y="1880"/>
                </a:lnTo>
                <a:lnTo>
                  <a:pt x="648" y="1897"/>
                </a:lnTo>
                <a:lnTo>
                  <a:pt x="648" y="1912"/>
                </a:lnTo>
                <a:lnTo>
                  <a:pt x="644" y="1948"/>
                </a:lnTo>
                <a:lnTo>
                  <a:pt x="654" y="1974"/>
                </a:lnTo>
                <a:lnTo>
                  <a:pt x="679" y="1974"/>
                </a:lnTo>
                <a:lnTo>
                  <a:pt x="705" y="2013"/>
                </a:lnTo>
                <a:lnTo>
                  <a:pt x="708" y="2039"/>
                </a:lnTo>
                <a:lnTo>
                  <a:pt x="706" y="2053"/>
                </a:lnTo>
                <a:lnTo>
                  <a:pt x="701" y="2064"/>
                </a:lnTo>
                <a:lnTo>
                  <a:pt x="658" y="2079"/>
                </a:lnTo>
                <a:lnTo>
                  <a:pt x="654" y="2097"/>
                </a:lnTo>
                <a:lnTo>
                  <a:pt x="684" y="2173"/>
                </a:lnTo>
                <a:lnTo>
                  <a:pt x="687" y="2203"/>
                </a:lnTo>
                <a:lnTo>
                  <a:pt x="680" y="2213"/>
                </a:lnTo>
                <a:lnTo>
                  <a:pt x="680" y="2232"/>
                </a:lnTo>
                <a:lnTo>
                  <a:pt x="680" y="2253"/>
                </a:lnTo>
                <a:lnTo>
                  <a:pt x="654" y="2282"/>
                </a:lnTo>
                <a:lnTo>
                  <a:pt x="629" y="2282"/>
                </a:lnTo>
                <a:lnTo>
                  <a:pt x="626" y="2297"/>
                </a:lnTo>
                <a:lnTo>
                  <a:pt x="629" y="2318"/>
                </a:lnTo>
                <a:lnTo>
                  <a:pt x="610" y="2340"/>
                </a:lnTo>
                <a:lnTo>
                  <a:pt x="610" y="2350"/>
                </a:lnTo>
                <a:lnTo>
                  <a:pt x="610" y="2365"/>
                </a:lnTo>
                <a:lnTo>
                  <a:pt x="615" y="2395"/>
                </a:lnTo>
                <a:lnTo>
                  <a:pt x="618" y="2437"/>
                </a:lnTo>
                <a:lnTo>
                  <a:pt x="619" y="2461"/>
                </a:lnTo>
                <a:lnTo>
                  <a:pt x="610" y="2478"/>
                </a:lnTo>
                <a:lnTo>
                  <a:pt x="589" y="2475"/>
                </a:lnTo>
                <a:lnTo>
                  <a:pt x="594" y="2449"/>
                </a:lnTo>
                <a:lnTo>
                  <a:pt x="572" y="2431"/>
                </a:lnTo>
                <a:lnTo>
                  <a:pt x="564" y="2432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43" name="Freeform 11"/>
          <p:cNvSpPr>
            <a:spLocks/>
          </p:cNvSpPr>
          <p:nvPr/>
        </p:nvSpPr>
        <p:spPr bwMode="auto">
          <a:xfrm>
            <a:off x="4108450" y="1547813"/>
            <a:ext cx="44450" cy="38100"/>
          </a:xfrm>
          <a:custGeom>
            <a:avLst/>
            <a:gdLst/>
            <a:ahLst/>
            <a:cxnLst>
              <a:cxn ang="0">
                <a:pos x="37" y="0"/>
              </a:cxn>
              <a:cxn ang="0">
                <a:pos x="41" y="0"/>
              </a:cxn>
              <a:cxn ang="0">
                <a:pos x="59" y="22"/>
              </a:cxn>
              <a:cxn ang="0">
                <a:pos x="46" y="44"/>
              </a:cxn>
              <a:cxn ang="0">
                <a:pos x="25" y="59"/>
              </a:cxn>
              <a:cxn ang="0">
                <a:pos x="21" y="50"/>
              </a:cxn>
              <a:cxn ang="0">
                <a:pos x="0" y="38"/>
              </a:cxn>
              <a:cxn ang="0">
                <a:pos x="13" y="22"/>
              </a:cxn>
              <a:cxn ang="0">
                <a:pos x="29" y="26"/>
              </a:cxn>
              <a:cxn ang="0">
                <a:pos x="29" y="13"/>
              </a:cxn>
              <a:cxn ang="0">
                <a:pos x="37" y="0"/>
              </a:cxn>
            </a:cxnLst>
            <a:rect l="0" t="0" r="r" b="b"/>
            <a:pathLst>
              <a:path w="59" h="59">
                <a:moveTo>
                  <a:pt x="37" y="0"/>
                </a:moveTo>
                <a:lnTo>
                  <a:pt x="41" y="0"/>
                </a:lnTo>
                <a:lnTo>
                  <a:pt x="59" y="22"/>
                </a:lnTo>
                <a:lnTo>
                  <a:pt x="46" y="44"/>
                </a:lnTo>
                <a:lnTo>
                  <a:pt x="25" y="59"/>
                </a:lnTo>
                <a:lnTo>
                  <a:pt x="21" y="50"/>
                </a:lnTo>
                <a:lnTo>
                  <a:pt x="0" y="38"/>
                </a:lnTo>
                <a:lnTo>
                  <a:pt x="13" y="22"/>
                </a:lnTo>
                <a:lnTo>
                  <a:pt x="29" y="26"/>
                </a:lnTo>
                <a:lnTo>
                  <a:pt x="29" y="13"/>
                </a:lnTo>
                <a:lnTo>
                  <a:pt x="37" y="0"/>
                </a:lnTo>
                <a:close/>
              </a:path>
            </a:pathLst>
          </a:custGeom>
          <a:solidFill>
            <a:srgbClr val="1B60AB">
              <a:alpha val="50000"/>
            </a:srgbClr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44" name="Freeform 12"/>
          <p:cNvSpPr>
            <a:spLocks/>
          </p:cNvSpPr>
          <p:nvPr/>
        </p:nvSpPr>
        <p:spPr bwMode="auto">
          <a:xfrm>
            <a:off x="4016375" y="1644650"/>
            <a:ext cx="36513" cy="31750"/>
          </a:xfrm>
          <a:custGeom>
            <a:avLst/>
            <a:gdLst/>
            <a:ahLst/>
            <a:cxnLst>
              <a:cxn ang="0">
                <a:pos x="50" y="0"/>
              </a:cxn>
              <a:cxn ang="0">
                <a:pos x="13" y="13"/>
              </a:cxn>
              <a:cxn ang="0">
                <a:pos x="0" y="33"/>
              </a:cxn>
              <a:cxn ang="0">
                <a:pos x="17" y="51"/>
              </a:cxn>
              <a:cxn ang="0">
                <a:pos x="33" y="42"/>
              </a:cxn>
              <a:cxn ang="0">
                <a:pos x="50" y="29"/>
              </a:cxn>
              <a:cxn ang="0">
                <a:pos x="50" y="0"/>
              </a:cxn>
            </a:cxnLst>
            <a:rect l="0" t="0" r="r" b="b"/>
            <a:pathLst>
              <a:path w="50" h="51">
                <a:moveTo>
                  <a:pt x="50" y="0"/>
                </a:moveTo>
                <a:lnTo>
                  <a:pt x="13" y="13"/>
                </a:lnTo>
                <a:lnTo>
                  <a:pt x="0" y="33"/>
                </a:lnTo>
                <a:lnTo>
                  <a:pt x="17" y="51"/>
                </a:lnTo>
                <a:lnTo>
                  <a:pt x="33" y="42"/>
                </a:lnTo>
                <a:lnTo>
                  <a:pt x="50" y="29"/>
                </a:lnTo>
                <a:lnTo>
                  <a:pt x="50" y="0"/>
                </a:lnTo>
                <a:close/>
              </a:path>
            </a:pathLst>
          </a:custGeom>
          <a:solidFill>
            <a:srgbClr val="1B60AB">
              <a:alpha val="50000"/>
            </a:srgbClr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45" name="Freeform 13"/>
          <p:cNvSpPr>
            <a:spLocks/>
          </p:cNvSpPr>
          <p:nvPr/>
        </p:nvSpPr>
        <p:spPr bwMode="auto">
          <a:xfrm>
            <a:off x="3976688" y="1625600"/>
            <a:ext cx="53975" cy="41275"/>
          </a:xfrm>
          <a:custGeom>
            <a:avLst/>
            <a:gdLst/>
            <a:ahLst/>
            <a:cxnLst>
              <a:cxn ang="0">
                <a:pos x="33" y="13"/>
              </a:cxn>
              <a:cxn ang="0">
                <a:pos x="37" y="13"/>
              </a:cxn>
              <a:cxn ang="0">
                <a:pos x="0" y="38"/>
              </a:cxn>
              <a:cxn ang="0">
                <a:pos x="16" y="62"/>
              </a:cxn>
              <a:cxn ang="0">
                <a:pos x="41" y="46"/>
              </a:cxn>
              <a:cxn ang="0">
                <a:pos x="59" y="38"/>
              </a:cxn>
              <a:cxn ang="0">
                <a:pos x="75" y="0"/>
              </a:cxn>
              <a:cxn ang="0">
                <a:pos x="46" y="25"/>
              </a:cxn>
              <a:cxn ang="0">
                <a:pos x="33" y="13"/>
              </a:cxn>
            </a:cxnLst>
            <a:rect l="0" t="0" r="r" b="b"/>
            <a:pathLst>
              <a:path w="75" h="62">
                <a:moveTo>
                  <a:pt x="33" y="13"/>
                </a:moveTo>
                <a:lnTo>
                  <a:pt x="37" y="13"/>
                </a:lnTo>
                <a:lnTo>
                  <a:pt x="0" y="38"/>
                </a:lnTo>
                <a:lnTo>
                  <a:pt x="16" y="62"/>
                </a:lnTo>
                <a:lnTo>
                  <a:pt x="41" y="46"/>
                </a:lnTo>
                <a:lnTo>
                  <a:pt x="59" y="38"/>
                </a:lnTo>
                <a:lnTo>
                  <a:pt x="75" y="0"/>
                </a:lnTo>
                <a:lnTo>
                  <a:pt x="46" y="25"/>
                </a:lnTo>
                <a:lnTo>
                  <a:pt x="33" y="13"/>
                </a:lnTo>
                <a:close/>
              </a:path>
            </a:pathLst>
          </a:custGeom>
          <a:solidFill>
            <a:srgbClr val="1B60AB">
              <a:alpha val="50000"/>
            </a:srgbClr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46" name="Freeform 14"/>
          <p:cNvSpPr>
            <a:spLocks/>
          </p:cNvSpPr>
          <p:nvPr/>
        </p:nvSpPr>
        <p:spPr bwMode="auto">
          <a:xfrm>
            <a:off x="3902075" y="1700213"/>
            <a:ext cx="33338" cy="34925"/>
          </a:xfrm>
          <a:custGeom>
            <a:avLst/>
            <a:gdLst/>
            <a:ahLst/>
            <a:cxnLst>
              <a:cxn ang="0">
                <a:pos x="21" y="0"/>
              </a:cxn>
              <a:cxn ang="0">
                <a:pos x="0" y="29"/>
              </a:cxn>
              <a:cxn ang="0">
                <a:pos x="16" y="54"/>
              </a:cxn>
              <a:cxn ang="0">
                <a:pos x="45" y="50"/>
              </a:cxn>
              <a:cxn ang="0">
                <a:pos x="37" y="25"/>
              </a:cxn>
              <a:cxn ang="0">
                <a:pos x="21" y="0"/>
              </a:cxn>
            </a:cxnLst>
            <a:rect l="0" t="0" r="r" b="b"/>
            <a:pathLst>
              <a:path w="45" h="54">
                <a:moveTo>
                  <a:pt x="21" y="0"/>
                </a:moveTo>
                <a:lnTo>
                  <a:pt x="0" y="29"/>
                </a:lnTo>
                <a:lnTo>
                  <a:pt x="16" y="54"/>
                </a:lnTo>
                <a:lnTo>
                  <a:pt x="45" y="50"/>
                </a:lnTo>
                <a:lnTo>
                  <a:pt x="37" y="25"/>
                </a:lnTo>
                <a:lnTo>
                  <a:pt x="21" y="0"/>
                </a:lnTo>
                <a:close/>
              </a:path>
            </a:pathLst>
          </a:custGeom>
          <a:solidFill>
            <a:srgbClr val="1B60AB">
              <a:alpha val="50000"/>
            </a:srgbClr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47" name="Freeform 15"/>
          <p:cNvSpPr>
            <a:spLocks/>
          </p:cNvSpPr>
          <p:nvPr/>
        </p:nvSpPr>
        <p:spPr bwMode="auto">
          <a:xfrm>
            <a:off x="3830638" y="1735138"/>
            <a:ext cx="39687" cy="26987"/>
          </a:xfrm>
          <a:custGeom>
            <a:avLst/>
            <a:gdLst/>
            <a:ahLst/>
            <a:cxnLst>
              <a:cxn ang="0">
                <a:pos x="55" y="9"/>
              </a:cxn>
              <a:cxn ang="0">
                <a:pos x="55" y="13"/>
              </a:cxn>
              <a:cxn ang="0">
                <a:pos x="37" y="42"/>
              </a:cxn>
              <a:cxn ang="0">
                <a:pos x="8" y="37"/>
              </a:cxn>
              <a:cxn ang="0">
                <a:pos x="0" y="17"/>
              </a:cxn>
              <a:cxn ang="0">
                <a:pos x="25" y="9"/>
              </a:cxn>
              <a:cxn ang="0">
                <a:pos x="41" y="0"/>
              </a:cxn>
              <a:cxn ang="0">
                <a:pos x="55" y="9"/>
              </a:cxn>
            </a:cxnLst>
            <a:rect l="0" t="0" r="r" b="b"/>
            <a:pathLst>
              <a:path w="55" h="42">
                <a:moveTo>
                  <a:pt x="55" y="9"/>
                </a:moveTo>
                <a:lnTo>
                  <a:pt x="55" y="13"/>
                </a:lnTo>
                <a:lnTo>
                  <a:pt x="37" y="42"/>
                </a:lnTo>
                <a:lnTo>
                  <a:pt x="8" y="37"/>
                </a:lnTo>
                <a:lnTo>
                  <a:pt x="0" y="17"/>
                </a:lnTo>
                <a:lnTo>
                  <a:pt x="25" y="9"/>
                </a:lnTo>
                <a:lnTo>
                  <a:pt x="41" y="0"/>
                </a:lnTo>
                <a:lnTo>
                  <a:pt x="55" y="9"/>
                </a:lnTo>
                <a:close/>
              </a:path>
            </a:pathLst>
          </a:custGeom>
          <a:solidFill>
            <a:srgbClr val="1B60AB">
              <a:alpha val="50000"/>
            </a:srgbClr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48" name="Freeform 16"/>
          <p:cNvSpPr>
            <a:spLocks/>
          </p:cNvSpPr>
          <p:nvPr/>
        </p:nvSpPr>
        <p:spPr bwMode="auto">
          <a:xfrm>
            <a:off x="3802063" y="1770063"/>
            <a:ext cx="42862" cy="38100"/>
          </a:xfrm>
          <a:custGeom>
            <a:avLst/>
            <a:gdLst/>
            <a:ahLst/>
            <a:cxnLst>
              <a:cxn ang="0">
                <a:pos x="54" y="0"/>
              </a:cxn>
              <a:cxn ang="0">
                <a:pos x="49" y="42"/>
              </a:cxn>
              <a:cxn ang="0">
                <a:pos x="29" y="59"/>
              </a:cxn>
              <a:cxn ang="0">
                <a:pos x="8" y="54"/>
              </a:cxn>
              <a:cxn ang="0">
                <a:pos x="0" y="38"/>
              </a:cxn>
              <a:cxn ang="0">
                <a:pos x="16" y="30"/>
              </a:cxn>
              <a:cxn ang="0">
                <a:pos x="16" y="13"/>
              </a:cxn>
              <a:cxn ang="0">
                <a:pos x="41" y="17"/>
              </a:cxn>
              <a:cxn ang="0">
                <a:pos x="37" y="0"/>
              </a:cxn>
              <a:cxn ang="0">
                <a:pos x="54" y="0"/>
              </a:cxn>
            </a:cxnLst>
            <a:rect l="0" t="0" r="r" b="b"/>
            <a:pathLst>
              <a:path w="54" h="59">
                <a:moveTo>
                  <a:pt x="54" y="0"/>
                </a:moveTo>
                <a:lnTo>
                  <a:pt x="49" y="42"/>
                </a:lnTo>
                <a:lnTo>
                  <a:pt x="29" y="59"/>
                </a:lnTo>
                <a:lnTo>
                  <a:pt x="8" y="54"/>
                </a:lnTo>
                <a:lnTo>
                  <a:pt x="0" y="38"/>
                </a:lnTo>
                <a:lnTo>
                  <a:pt x="16" y="30"/>
                </a:lnTo>
                <a:lnTo>
                  <a:pt x="16" y="13"/>
                </a:lnTo>
                <a:lnTo>
                  <a:pt x="41" y="17"/>
                </a:lnTo>
                <a:lnTo>
                  <a:pt x="37" y="0"/>
                </a:lnTo>
                <a:lnTo>
                  <a:pt x="54" y="0"/>
                </a:lnTo>
                <a:close/>
              </a:path>
            </a:pathLst>
          </a:custGeom>
          <a:solidFill>
            <a:srgbClr val="1B60AB">
              <a:alpha val="50000"/>
            </a:srgbClr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49" name="Freeform 17"/>
          <p:cNvSpPr>
            <a:spLocks/>
          </p:cNvSpPr>
          <p:nvPr/>
        </p:nvSpPr>
        <p:spPr bwMode="auto">
          <a:xfrm>
            <a:off x="3744913" y="1808163"/>
            <a:ext cx="57150" cy="73025"/>
          </a:xfrm>
          <a:custGeom>
            <a:avLst/>
            <a:gdLst/>
            <a:ahLst/>
            <a:cxnLst>
              <a:cxn ang="0">
                <a:pos x="41" y="75"/>
              </a:cxn>
              <a:cxn ang="0">
                <a:pos x="33" y="112"/>
              </a:cxn>
              <a:cxn ang="0">
                <a:pos x="0" y="99"/>
              </a:cxn>
              <a:cxn ang="0">
                <a:pos x="16" y="79"/>
              </a:cxn>
              <a:cxn ang="0">
                <a:pos x="24" y="62"/>
              </a:cxn>
              <a:cxn ang="0">
                <a:pos x="4" y="42"/>
              </a:cxn>
              <a:cxn ang="0">
                <a:pos x="28" y="28"/>
              </a:cxn>
              <a:cxn ang="0">
                <a:pos x="33" y="8"/>
              </a:cxn>
              <a:cxn ang="0">
                <a:pos x="61" y="0"/>
              </a:cxn>
              <a:cxn ang="0">
                <a:pos x="61" y="24"/>
              </a:cxn>
              <a:cxn ang="0">
                <a:pos x="75" y="28"/>
              </a:cxn>
              <a:cxn ang="0">
                <a:pos x="79" y="54"/>
              </a:cxn>
              <a:cxn ang="0">
                <a:pos x="75" y="75"/>
              </a:cxn>
              <a:cxn ang="0">
                <a:pos x="53" y="75"/>
              </a:cxn>
              <a:cxn ang="0">
                <a:pos x="41" y="75"/>
              </a:cxn>
            </a:cxnLst>
            <a:rect l="0" t="0" r="r" b="b"/>
            <a:pathLst>
              <a:path w="79" h="112">
                <a:moveTo>
                  <a:pt x="41" y="75"/>
                </a:moveTo>
                <a:lnTo>
                  <a:pt x="33" y="112"/>
                </a:lnTo>
                <a:lnTo>
                  <a:pt x="0" y="99"/>
                </a:lnTo>
                <a:lnTo>
                  <a:pt x="16" y="79"/>
                </a:lnTo>
                <a:lnTo>
                  <a:pt x="24" y="62"/>
                </a:lnTo>
                <a:lnTo>
                  <a:pt x="4" y="42"/>
                </a:lnTo>
                <a:lnTo>
                  <a:pt x="28" y="28"/>
                </a:lnTo>
                <a:lnTo>
                  <a:pt x="33" y="8"/>
                </a:lnTo>
                <a:lnTo>
                  <a:pt x="61" y="0"/>
                </a:lnTo>
                <a:lnTo>
                  <a:pt x="61" y="24"/>
                </a:lnTo>
                <a:lnTo>
                  <a:pt x="75" y="28"/>
                </a:lnTo>
                <a:lnTo>
                  <a:pt x="79" y="54"/>
                </a:lnTo>
                <a:lnTo>
                  <a:pt x="75" y="75"/>
                </a:lnTo>
                <a:lnTo>
                  <a:pt x="53" y="75"/>
                </a:lnTo>
                <a:lnTo>
                  <a:pt x="41" y="75"/>
                </a:lnTo>
                <a:close/>
              </a:path>
            </a:pathLst>
          </a:custGeom>
          <a:solidFill>
            <a:srgbClr val="1B60AB">
              <a:alpha val="50000"/>
            </a:srgbClr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50" name="Freeform 18"/>
          <p:cNvSpPr>
            <a:spLocks/>
          </p:cNvSpPr>
          <p:nvPr/>
        </p:nvSpPr>
        <p:spPr bwMode="auto">
          <a:xfrm>
            <a:off x="3556000" y="1885950"/>
            <a:ext cx="184150" cy="147638"/>
          </a:xfrm>
          <a:custGeom>
            <a:avLst/>
            <a:gdLst/>
            <a:ahLst/>
            <a:cxnLst>
              <a:cxn ang="0">
                <a:pos x="229" y="26"/>
              </a:cxn>
              <a:cxn ang="0">
                <a:pos x="250" y="26"/>
              </a:cxn>
              <a:cxn ang="0">
                <a:pos x="250" y="55"/>
              </a:cxn>
              <a:cxn ang="0">
                <a:pos x="242" y="79"/>
              </a:cxn>
              <a:cxn ang="0">
                <a:pos x="216" y="105"/>
              </a:cxn>
              <a:cxn ang="0">
                <a:pos x="197" y="120"/>
              </a:cxn>
              <a:cxn ang="0">
                <a:pos x="175" y="130"/>
              </a:cxn>
              <a:cxn ang="0">
                <a:pos x="163" y="113"/>
              </a:cxn>
              <a:cxn ang="0">
                <a:pos x="137" y="138"/>
              </a:cxn>
              <a:cxn ang="0">
                <a:pos x="122" y="156"/>
              </a:cxn>
              <a:cxn ang="0">
                <a:pos x="104" y="171"/>
              </a:cxn>
              <a:cxn ang="0">
                <a:pos x="92" y="150"/>
              </a:cxn>
              <a:cxn ang="0">
                <a:pos x="59" y="171"/>
              </a:cxn>
              <a:cxn ang="0">
                <a:pos x="0" y="230"/>
              </a:cxn>
              <a:cxn ang="0">
                <a:pos x="12" y="188"/>
              </a:cxn>
              <a:cxn ang="0">
                <a:pos x="55" y="138"/>
              </a:cxn>
              <a:cxn ang="0">
                <a:pos x="92" y="130"/>
              </a:cxn>
              <a:cxn ang="0">
                <a:pos x="125" y="109"/>
              </a:cxn>
              <a:cxn ang="0">
                <a:pos x="155" y="105"/>
              </a:cxn>
              <a:cxn ang="0">
                <a:pos x="163" y="79"/>
              </a:cxn>
              <a:cxn ang="0">
                <a:pos x="179" y="71"/>
              </a:cxn>
              <a:cxn ang="0">
                <a:pos x="179" y="34"/>
              </a:cxn>
              <a:cxn ang="0">
                <a:pos x="196" y="0"/>
              </a:cxn>
              <a:cxn ang="0">
                <a:pos x="208" y="34"/>
              </a:cxn>
              <a:cxn ang="0">
                <a:pos x="203" y="58"/>
              </a:cxn>
              <a:cxn ang="0">
                <a:pos x="200" y="79"/>
              </a:cxn>
              <a:cxn ang="0">
                <a:pos x="216" y="67"/>
              </a:cxn>
              <a:cxn ang="0">
                <a:pos x="221" y="42"/>
              </a:cxn>
              <a:cxn ang="0">
                <a:pos x="229" y="26"/>
              </a:cxn>
            </a:cxnLst>
            <a:rect l="0" t="0" r="r" b="b"/>
            <a:pathLst>
              <a:path w="250" h="230">
                <a:moveTo>
                  <a:pt x="229" y="26"/>
                </a:moveTo>
                <a:lnTo>
                  <a:pt x="250" y="26"/>
                </a:lnTo>
                <a:lnTo>
                  <a:pt x="250" y="55"/>
                </a:lnTo>
                <a:lnTo>
                  <a:pt x="242" y="79"/>
                </a:lnTo>
                <a:lnTo>
                  <a:pt x="216" y="105"/>
                </a:lnTo>
                <a:lnTo>
                  <a:pt x="197" y="120"/>
                </a:lnTo>
                <a:lnTo>
                  <a:pt x="175" y="130"/>
                </a:lnTo>
                <a:lnTo>
                  <a:pt x="163" y="113"/>
                </a:lnTo>
                <a:lnTo>
                  <a:pt x="137" y="138"/>
                </a:lnTo>
                <a:lnTo>
                  <a:pt x="122" y="156"/>
                </a:lnTo>
                <a:lnTo>
                  <a:pt x="104" y="171"/>
                </a:lnTo>
                <a:lnTo>
                  <a:pt x="92" y="150"/>
                </a:lnTo>
                <a:lnTo>
                  <a:pt x="59" y="171"/>
                </a:lnTo>
                <a:lnTo>
                  <a:pt x="0" y="230"/>
                </a:lnTo>
                <a:lnTo>
                  <a:pt x="12" y="188"/>
                </a:lnTo>
                <a:lnTo>
                  <a:pt x="55" y="138"/>
                </a:lnTo>
                <a:lnTo>
                  <a:pt x="92" y="130"/>
                </a:lnTo>
                <a:lnTo>
                  <a:pt x="125" y="109"/>
                </a:lnTo>
                <a:lnTo>
                  <a:pt x="155" y="105"/>
                </a:lnTo>
                <a:lnTo>
                  <a:pt x="163" y="79"/>
                </a:lnTo>
                <a:lnTo>
                  <a:pt x="179" y="71"/>
                </a:lnTo>
                <a:lnTo>
                  <a:pt x="179" y="34"/>
                </a:lnTo>
                <a:lnTo>
                  <a:pt x="196" y="0"/>
                </a:lnTo>
                <a:lnTo>
                  <a:pt x="208" y="34"/>
                </a:lnTo>
                <a:lnTo>
                  <a:pt x="203" y="58"/>
                </a:lnTo>
                <a:lnTo>
                  <a:pt x="200" y="79"/>
                </a:lnTo>
                <a:lnTo>
                  <a:pt x="216" y="67"/>
                </a:lnTo>
                <a:lnTo>
                  <a:pt x="221" y="42"/>
                </a:lnTo>
                <a:lnTo>
                  <a:pt x="229" y="26"/>
                </a:lnTo>
                <a:close/>
              </a:path>
            </a:pathLst>
          </a:custGeom>
          <a:solidFill>
            <a:srgbClr val="1B60AB">
              <a:alpha val="50000"/>
            </a:srgbClr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51" name="Freeform 19"/>
          <p:cNvSpPr>
            <a:spLocks/>
          </p:cNvSpPr>
          <p:nvPr/>
        </p:nvSpPr>
        <p:spPr bwMode="auto">
          <a:xfrm>
            <a:off x="3679825" y="1839913"/>
            <a:ext cx="31750" cy="53975"/>
          </a:xfrm>
          <a:custGeom>
            <a:avLst/>
            <a:gdLst/>
            <a:ahLst/>
            <a:cxnLst>
              <a:cxn ang="0">
                <a:pos x="37" y="0"/>
              </a:cxn>
              <a:cxn ang="0">
                <a:pos x="41" y="29"/>
              </a:cxn>
              <a:cxn ang="0">
                <a:pos x="33" y="58"/>
              </a:cxn>
              <a:cxn ang="0">
                <a:pos x="12" y="83"/>
              </a:cxn>
              <a:cxn ang="0">
                <a:pos x="0" y="74"/>
              </a:cxn>
              <a:cxn ang="0">
                <a:pos x="8" y="45"/>
              </a:cxn>
              <a:cxn ang="0">
                <a:pos x="29" y="29"/>
              </a:cxn>
              <a:cxn ang="0">
                <a:pos x="37" y="0"/>
              </a:cxn>
            </a:cxnLst>
            <a:rect l="0" t="0" r="r" b="b"/>
            <a:pathLst>
              <a:path w="41" h="83">
                <a:moveTo>
                  <a:pt x="37" y="0"/>
                </a:moveTo>
                <a:lnTo>
                  <a:pt x="41" y="29"/>
                </a:lnTo>
                <a:lnTo>
                  <a:pt x="33" y="58"/>
                </a:lnTo>
                <a:lnTo>
                  <a:pt x="12" y="83"/>
                </a:lnTo>
                <a:lnTo>
                  <a:pt x="0" y="74"/>
                </a:lnTo>
                <a:lnTo>
                  <a:pt x="8" y="45"/>
                </a:lnTo>
                <a:lnTo>
                  <a:pt x="29" y="29"/>
                </a:lnTo>
                <a:lnTo>
                  <a:pt x="37" y="0"/>
                </a:lnTo>
                <a:close/>
              </a:path>
            </a:pathLst>
          </a:custGeom>
          <a:solidFill>
            <a:srgbClr val="1B60AB">
              <a:alpha val="50000"/>
            </a:srgbClr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52" name="Freeform 20"/>
          <p:cNvSpPr>
            <a:spLocks/>
          </p:cNvSpPr>
          <p:nvPr/>
        </p:nvSpPr>
        <p:spPr bwMode="auto">
          <a:xfrm>
            <a:off x="3654425" y="1909763"/>
            <a:ext cx="22225" cy="28575"/>
          </a:xfrm>
          <a:custGeom>
            <a:avLst/>
            <a:gdLst/>
            <a:ahLst/>
            <a:cxnLst>
              <a:cxn ang="0">
                <a:pos x="22" y="4"/>
              </a:cxn>
              <a:cxn ang="0">
                <a:pos x="30" y="29"/>
              </a:cxn>
              <a:cxn ang="0">
                <a:pos x="0" y="45"/>
              </a:cxn>
              <a:cxn ang="0">
                <a:pos x="0" y="25"/>
              </a:cxn>
              <a:cxn ang="0">
                <a:pos x="13" y="0"/>
              </a:cxn>
              <a:cxn ang="0">
                <a:pos x="22" y="4"/>
              </a:cxn>
            </a:cxnLst>
            <a:rect l="0" t="0" r="r" b="b"/>
            <a:pathLst>
              <a:path w="30" h="45">
                <a:moveTo>
                  <a:pt x="22" y="4"/>
                </a:moveTo>
                <a:lnTo>
                  <a:pt x="30" y="29"/>
                </a:lnTo>
                <a:lnTo>
                  <a:pt x="0" y="45"/>
                </a:lnTo>
                <a:lnTo>
                  <a:pt x="0" y="25"/>
                </a:lnTo>
                <a:lnTo>
                  <a:pt x="13" y="0"/>
                </a:lnTo>
                <a:lnTo>
                  <a:pt x="22" y="4"/>
                </a:lnTo>
                <a:close/>
              </a:path>
            </a:pathLst>
          </a:custGeom>
          <a:solidFill>
            <a:srgbClr val="1B60AB">
              <a:alpha val="50000"/>
            </a:srgbClr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53" name="Freeform 21"/>
          <p:cNvSpPr>
            <a:spLocks/>
          </p:cNvSpPr>
          <p:nvPr/>
        </p:nvSpPr>
        <p:spPr bwMode="auto">
          <a:xfrm>
            <a:off x="3624263" y="1911350"/>
            <a:ext cx="19050" cy="31750"/>
          </a:xfrm>
          <a:custGeom>
            <a:avLst/>
            <a:gdLst/>
            <a:ahLst/>
            <a:cxnLst>
              <a:cxn ang="0">
                <a:pos x="16" y="0"/>
              </a:cxn>
              <a:cxn ang="0">
                <a:pos x="0" y="21"/>
              </a:cxn>
              <a:cxn ang="0">
                <a:pos x="4" y="46"/>
              </a:cxn>
              <a:cxn ang="0">
                <a:pos x="20" y="37"/>
              </a:cxn>
              <a:cxn ang="0">
                <a:pos x="24" y="17"/>
              </a:cxn>
              <a:cxn ang="0">
                <a:pos x="16" y="0"/>
              </a:cxn>
            </a:cxnLst>
            <a:rect l="0" t="0" r="r" b="b"/>
            <a:pathLst>
              <a:path w="24" h="46">
                <a:moveTo>
                  <a:pt x="16" y="0"/>
                </a:moveTo>
                <a:lnTo>
                  <a:pt x="0" y="21"/>
                </a:lnTo>
                <a:lnTo>
                  <a:pt x="4" y="46"/>
                </a:lnTo>
                <a:lnTo>
                  <a:pt x="20" y="37"/>
                </a:lnTo>
                <a:lnTo>
                  <a:pt x="24" y="17"/>
                </a:lnTo>
                <a:lnTo>
                  <a:pt x="16" y="0"/>
                </a:lnTo>
                <a:close/>
              </a:path>
            </a:pathLst>
          </a:custGeom>
          <a:solidFill>
            <a:srgbClr val="1B60AB">
              <a:alpha val="50000"/>
            </a:srgbClr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54" name="Freeform 22"/>
          <p:cNvSpPr>
            <a:spLocks/>
          </p:cNvSpPr>
          <p:nvPr/>
        </p:nvSpPr>
        <p:spPr bwMode="auto">
          <a:xfrm>
            <a:off x="3289300" y="2559050"/>
            <a:ext cx="52388" cy="28575"/>
          </a:xfrm>
          <a:custGeom>
            <a:avLst/>
            <a:gdLst/>
            <a:ahLst/>
            <a:cxnLst>
              <a:cxn ang="0">
                <a:pos x="67" y="0"/>
              </a:cxn>
              <a:cxn ang="0">
                <a:pos x="71" y="0"/>
              </a:cxn>
              <a:cxn ang="0">
                <a:pos x="71" y="33"/>
              </a:cxn>
              <a:cxn ang="0">
                <a:pos x="51" y="37"/>
              </a:cxn>
              <a:cxn ang="0">
                <a:pos x="21" y="46"/>
              </a:cxn>
              <a:cxn ang="0">
                <a:pos x="0" y="29"/>
              </a:cxn>
              <a:cxn ang="0">
                <a:pos x="29" y="21"/>
              </a:cxn>
              <a:cxn ang="0">
                <a:pos x="47" y="4"/>
              </a:cxn>
              <a:cxn ang="0">
                <a:pos x="67" y="0"/>
              </a:cxn>
            </a:cxnLst>
            <a:rect l="0" t="0" r="r" b="b"/>
            <a:pathLst>
              <a:path w="71" h="46">
                <a:moveTo>
                  <a:pt x="67" y="0"/>
                </a:moveTo>
                <a:lnTo>
                  <a:pt x="71" y="0"/>
                </a:lnTo>
                <a:lnTo>
                  <a:pt x="71" y="33"/>
                </a:lnTo>
                <a:lnTo>
                  <a:pt x="51" y="37"/>
                </a:lnTo>
                <a:lnTo>
                  <a:pt x="21" y="46"/>
                </a:lnTo>
                <a:lnTo>
                  <a:pt x="0" y="29"/>
                </a:lnTo>
                <a:lnTo>
                  <a:pt x="29" y="21"/>
                </a:lnTo>
                <a:lnTo>
                  <a:pt x="47" y="4"/>
                </a:lnTo>
                <a:lnTo>
                  <a:pt x="67" y="0"/>
                </a:lnTo>
                <a:close/>
              </a:path>
            </a:pathLst>
          </a:custGeom>
          <a:solidFill>
            <a:srgbClr val="1B60AB">
              <a:alpha val="50000"/>
            </a:srgbClr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55" name="Freeform 23"/>
          <p:cNvSpPr>
            <a:spLocks/>
          </p:cNvSpPr>
          <p:nvPr/>
        </p:nvSpPr>
        <p:spPr bwMode="auto">
          <a:xfrm>
            <a:off x="3262313" y="2581275"/>
            <a:ext cx="22225" cy="19050"/>
          </a:xfrm>
          <a:custGeom>
            <a:avLst/>
            <a:gdLst/>
            <a:ahLst/>
            <a:cxnLst>
              <a:cxn ang="0">
                <a:pos x="25" y="4"/>
              </a:cxn>
              <a:cxn ang="0">
                <a:pos x="0" y="0"/>
              </a:cxn>
              <a:cxn ang="0">
                <a:pos x="4" y="21"/>
              </a:cxn>
              <a:cxn ang="0">
                <a:pos x="25" y="29"/>
              </a:cxn>
              <a:cxn ang="0">
                <a:pos x="29" y="8"/>
              </a:cxn>
              <a:cxn ang="0">
                <a:pos x="25" y="4"/>
              </a:cxn>
            </a:cxnLst>
            <a:rect l="0" t="0" r="r" b="b"/>
            <a:pathLst>
              <a:path w="29" h="29">
                <a:moveTo>
                  <a:pt x="25" y="4"/>
                </a:moveTo>
                <a:lnTo>
                  <a:pt x="0" y="0"/>
                </a:lnTo>
                <a:lnTo>
                  <a:pt x="4" y="21"/>
                </a:lnTo>
                <a:lnTo>
                  <a:pt x="25" y="29"/>
                </a:lnTo>
                <a:lnTo>
                  <a:pt x="29" y="8"/>
                </a:lnTo>
                <a:lnTo>
                  <a:pt x="25" y="4"/>
                </a:lnTo>
                <a:close/>
              </a:path>
            </a:pathLst>
          </a:custGeom>
          <a:solidFill>
            <a:srgbClr val="1B60AB">
              <a:alpha val="50000"/>
            </a:srgbClr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56" name="Freeform 24"/>
          <p:cNvSpPr>
            <a:spLocks/>
          </p:cNvSpPr>
          <p:nvPr/>
        </p:nvSpPr>
        <p:spPr bwMode="auto">
          <a:xfrm>
            <a:off x="3271838" y="2608263"/>
            <a:ext cx="17462" cy="14287"/>
          </a:xfrm>
          <a:custGeom>
            <a:avLst/>
            <a:gdLst/>
            <a:ahLst/>
            <a:cxnLst>
              <a:cxn ang="0">
                <a:pos x="24" y="0"/>
              </a:cxn>
              <a:cxn ang="0">
                <a:pos x="0" y="0"/>
              </a:cxn>
              <a:cxn ang="0">
                <a:pos x="8" y="18"/>
              </a:cxn>
              <a:cxn ang="0">
                <a:pos x="20" y="22"/>
              </a:cxn>
              <a:cxn ang="0">
                <a:pos x="24" y="10"/>
              </a:cxn>
              <a:cxn ang="0">
                <a:pos x="24" y="0"/>
              </a:cxn>
            </a:cxnLst>
            <a:rect l="0" t="0" r="r" b="b"/>
            <a:pathLst>
              <a:path w="24" h="22">
                <a:moveTo>
                  <a:pt x="24" y="0"/>
                </a:moveTo>
                <a:lnTo>
                  <a:pt x="0" y="0"/>
                </a:lnTo>
                <a:lnTo>
                  <a:pt x="8" y="18"/>
                </a:lnTo>
                <a:lnTo>
                  <a:pt x="20" y="22"/>
                </a:lnTo>
                <a:lnTo>
                  <a:pt x="24" y="10"/>
                </a:lnTo>
                <a:lnTo>
                  <a:pt x="24" y="0"/>
                </a:lnTo>
                <a:close/>
              </a:path>
            </a:pathLst>
          </a:custGeom>
          <a:solidFill>
            <a:srgbClr val="1B60AB">
              <a:alpha val="50000"/>
            </a:srgbClr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57" name="Freeform 25"/>
          <p:cNvSpPr>
            <a:spLocks/>
          </p:cNvSpPr>
          <p:nvPr/>
        </p:nvSpPr>
        <p:spPr bwMode="auto">
          <a:xfrm>
            <a:off x="3062288" y="3065463"/>
            <a:ext cx="15875" cy="285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" y="16"/>
              </a:cxn>
              <a:cxn ang="0">
                <a:pos x="12" y="45"/>
              </a:cxn>
              <a:cxn ang="0">
                <a:pos x="0" y="33"/>
              </a:cxn>
              <a:cxn ang="0">
                <a:pos x="0" y="16"/>
              </a:cxn>
              <a:cxn ang="0">
                <a:pos x="0" y="0"/>
              </a:cxn>
            </a:cxnLst>
            <a:rect l="0" t="0" r="r" b="b"/>
            <a:pathLst>
              <a:path w="21" h="45">
                <a:moveTo>
                  <a:pt x="0" y="0"/>
                </a:moveTo>
                <a:lnTo>
                  <a:pt x="21" y="16"/>
                </a:lnTo>
                <a:lnTo>
                  <a:pt x="12" y="45"/>
                </a:lnTo>
                <a:lnTo>
                  <a:pt x="0" y="33"/>
                </a:lnTo>
                <a:lnTo>
                  <a:pt x="0" y="16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58" name="Freeform 26"/>
          <p:cNvSpPr>
            <a:spLocks/>
          </p:cNvSpPr>
          <p:nvPr/>
        </p:nvSpPr>
        <p:spPr bwMode="auto">
          <a:xfrm>
            <a:off x="4349750" y="2914650"/>
            <a:ext cx="344488" cy="252413"/>
          </a:xfrm>
          <a:custGeom>
            <a:avLst/>
            <a:gdLst/>
            <a:ahLst/>
            <a:cxnLst>
              <a:cxn ang="0">
                <a:pos x="405" y="0"/>
              </a:cxn>
              <a:cxn ang="0">
                <a:pos x="430" y="17"/>
              </a:cxn>
              <a:cxn ang="0">
                <a:pos x="430" y="29"/>
              </a:cxn>
              <a:cxn ang="0">
                <a:pos x="417" y="45"/>
              </a:cxn>
              <a:cxn ang="0">
                <a:pos x="401" y="51"/>
              </a:cxn>
              <a:cxn ang="0">
                <a:pos x="400" y="61"/>
              </a:cxn>
              <a:cxn ang="0">
                <a:pos x="402" y="76"/>
              </a:cxn>
              <a:cxn ang="0">
                <a:pos x="405" y="104"/>
              </a:cxn>
              <a:cxn ang="0">
                <a:pos x="379" y="133"/>
              </a:cxn>
              <a:cxn ang="0">
                <a:pos x="383" y="159"/>
              </a:cxn>
              <a:cxn ang="0">
                <a:pos x="401" y="192"/>
              </a:cxn>
              <a:cxn ang="0">
                <a:pos x="409" y="204"/>
              </a:cxn>
              <a:cxn ang="0">
                <a:pos x="407" y="227"/>
              </a:cxn>
              <a:cxn ang="0">
                <a:pos x="405" y="250"/>
              </a:cxn>
              <a:cxn ang="0">
                <a:pos x="434" y="275"/>
              </a:cxn>
              <a:cxn ang="0">
                <a:pos x="451" y="291"/>
              </a:cxn>
              <a:cxn ang="0">
                <a:pos x="463" y="313"/>
              </a:cxn>
              <a:cxn ang="0">
                <a:pos x="438" y="334"/>
              </a:cxn>
              <a:cxn ang="0">
                <a:pos x="438" y="375"/>
              </a:cxn>
              <a:cxn ang="0">
                <a:pos x="413" y="379"/>
              </a:cxn>
              <a:cxn ang="0">
                <a:pos x="388" y="371"/>
              </a:cxn>
              <a:cxn ang="0">
                <a:pos x="368" y="380"/>
              </a:cxn>
              <a:cxn ang="0">
                <a:pos x="346" y="391"/>
              </a:cxn>
              <a:cxn ang="0">
                <a:pos x="313" y="379"/>
              </a:cxn>
              <a:cxn ang="0">
                <a:pos x="293" y="362"/>
              </a:cxn>
              <a:cxn ang="0">
                <a:pos x="293" y="346"/>
              </a:cxn>
              <a:cxn ang="0">
                <a:pos x="250" y="342"/>
              </a:cxn>
              <a:cxn ang="0">
                <a:pos x="217" y="330"/>
              </a:cxn>
              <a:cxn ang="0">
                <a:pos x="183" y="337"/>
              </a:cxn>
              <a:cxn ang="0">
                <a:pos x="158" y="354"/>
              </a:cxn>
              <a:cxn ang="0">
                <a:pos x="122" y="379"/>
              </a:cxn>
              <a:cxn ang="0">
                <a:pos x="130" y="338"/>
              </a:cxn>
              <a:cxn ang="0">
                <a:pos x="138" y="304"/>
              </a:cxn>
              <a:cxn ang="0">
                <a:pos x="134" y="283"/>
              </a:cxn>
              <a:cxn ang="0">
                <a:pos x="113" y="283"/>
              </a:cxn>
              <a:cxn ang="0">
                <a:pos x="105" y="313"/>
              </a:cxn>
              <a:cxn ang="0">
                <a:pos x="88" y="321"/>
              </a:cxn>
              <a:cxn ang="0">
                <a:pos x="55" y="304"/>
              </a:cxn>
              <a:cxn ang="0">
                <a:pos x="46" y="279"/>
              </a:cxn>
              <a:cxn ang="0">
                <a:pos x="22" y="263"/>
              </a:cxn>
              <a:cxn ang="0">
                <a:pos x="17" y="246"/>
              </a:cxn>
              <a:cxn ang="0">
                <a:pos x="38" y="238"/>
              </a:cxn>
              <a:cxn ang="0">
                <a:pos x="17" y="220"/>
              </a:cxn>
              <a:cxn ang="0">
                <a:pos x="4" y="192"/>
              </a:cxn>
              <a:cxn ang="0">
                <a:pos x="0" y="146"/>
              </a:cxn>
              <a:cxn ang="0">
                <a:pos x="22" y="129"/>
              </a:cxn>
              <a:cxn ang="0">
                <a:pos x="46" y="121"/>
              </a:cxn>
              <a:cxn ang="0">
                <a:pos x="50" y="104"/>
              </a:cxn>
              <a:cxn ang="0">
                <a:pos x="83" y="96"/>
              </a:cxn>
              <a:cxn ang="0">
                <a:pos x="130" y="79"/>
              </a:cxn>
              <a:cxn ang="0">
                <a:pos x="155" y="59"/>
              </a:cxn>
              <a:cxn ang="0">
                <a:pos x="179" y="29"/>
              </a:cxn>
              <a:cxn ang="0">
                <a:pos x="210" y="25"/>
              </a:cxn>
              <a:cxn ang="0">
                <a:pos x="227" y="26"/>
              </a:cxn>
              <a:cxn ang="0">
                <a:pos x="242" y="29"/>
              </a:cxn>
              <a:cxn ang="0">
                <a:pos x="267" y="41"/>
              </a:cxn>
              <a:cxn ang="0">
                <a:pos x="283" y="25"/>
              </a:cxn>
              <a:cxn ang="0">
                <a:pos x="309" y="37"/>
              </a:cxn>
              <a:cxn ang="0">
                <a:pos x="330" y="41"/>
              </a:cxn>
              <a:cxn ang="0">
                <a:pos x="359" y="29"/>
              </a:cxn>
              <a:cxn ang="0">
                <a:pos x="393" y="29"/>
              </a:cxn>
              <a:cxn ang="0">
                <a:pos x="405" y="21"/>
              </a:cxn>
              <a:cxn ang="0">
                <a:pos x="405" y="0"/>
              </a:cxn>
            </a:cxnLst>
            <a:rect l="0" t="0" r="r" b="b"/>
            <a:pathLst>
              <a:path w="463" h="391">
                <a:moveTo>
                  <a:pt x="405" y="0"/>
                </a:moveTo>
                <a:lnTo>
                  <a:pt x="430" y="17"/>
                </a:lnTo>
                <a:lnTo>
                  <a:pt x="430" y="29"/>
                </a:lnTo>
                <a:lnTo>
                  <a:pt x="417" y="45"/>
                </a:lnTo>
                <a:lnTo>
                  <a:pt x="401" y="51"/>
                </a:lnTo>
                <a:lnTo>
                  <a:pt x="400" y="61"/>
                </a:lnTo>
                <a:lnTo>
                  <a:pt x="402" y="76"/>
                </a:lnTo>
                <a:lnTo>
                  <a:pt x="405" y="104"/>
                </a:lnTo>
                <a:lnTo>
                  <a:pt x="379" y="133"/>
                </a:lnTo>
                <a:lnTo>
                  <a:pt x="383" y="159"/>
                </a:lnTo>
                <a:lnTo>
                  <a:pt x="401" y="192"/>
                </a:lnTo>
                <a:lnTo>
                  <a:pt x="409" y="204"/>
                </a:lnTo>
                <a:lnTo>
                  <a:pt x="407" y="227"/>
                </a:lnTo>
                <a:lnTo>
                  <a:pt x="405" y="250"/>
                </a:lnTo>
                <a:lnTo>
                  <a:pt x="434" y="275"/>
                </a:lnTo>
                <a:lnTo>
                  <a:pt x="451" y="291"/>
                </a:lnTo>
                <a:lnTo>
                  <a:pt x="463" y="313"/>
                </a:lnTo>
                <a:lnTo>
                  <a:pt x="438" y="334"/>
                </a:lnTo>
                <a:lnTo>
                  <a:pt x="438" y="375"/>
                </a:lnTo>
                <a:lnTo>
                  <a:pt x="413" y="379"/>
                </a:lnTo>
                <a:lnTo>
                  <a:pt x="388" y="371"/>
                </a:lnTo>
                <a:lnTo>
                  <a:pt x="368" y="380"/>
                </a:lnTo>
                <a:lnTo>
                  <a:pt x="346" y="391"/>
                </a:lnTo>
                <a:lnTo>
                  <a:pt x="313" y="379"/>
                </a:lnTo>
                <a:lnTo>
                  <a:pt x="293" y="362"/>
                </a:lnTo>
                <a:lnTo>
                  <a:pt x="293" y="346"/>
                </a:lnTo>
                <a:lnTo>
                  <a:pt x="250" y="342"/>
                </a:lnTo>
                <a:lnTo>
                  <a:pt x="217" y="330"/>
                </a:lnTo>
                <a:lnTo>
                  <a:pt x="183" y="337"/>
                </a:lnTo>
                <a:lnTo>
                  <a:pt x="158" y="354"/>
                </a:lnTo>
                <a:lnTo>
                  <a:pt x="122" y="379"/>
                </a:lnTo>
                <a:lnTo>
                  <a:pt x="130" y="338"/>
                </a:lnTo>
                <a:lnTo>
                  <a:pt x="138" y="304"/>
                </a:lnTo>
                <a:lnTo>
                  <a:pt x="134" y="283"/>
                </a:lnTo>
                <a:lnTo>
                  <a:pt x="113" y="283"/>
                </a:lnTo>
                <a:lnTo>
                  <a:pt x="105" y="313"/>
                </a:lnTo>
                <a:lnTo>
                  <a:pt x="88" y="321"/>
                </a:lnTo>
                <a:lnTo>
                  <a:pt x="55" y="304"/>
                </a:lnTo>
                <a:lnTo>
                  <a:pt x="46" y="279"/>
                </a:lnTo>
                <a:lnTo>
                  <a:pt x="22" y="263"/>
                </a:lnTo>
                <a:lnTo>
                  <a:pt x="17" y="246"/>
                </a:lnTo>
                <a:lnTo>
                  <a:pt x="38" y="238"/>
                </a:lnTo>
                <a:lnTo>
                  <a:pt x="17" y="220"/>
                </a:lnTo>
                <a:lnTo>
                  <a:pt x="4" y="192"/>
                </a:lnTo>
                <a:lnTo>
                  <a:pt x="0" y="146"/>
                </a:lnTo>
                <a:lnTo>
                  <a:pt x="22" y="129"/>
                </a:lnTo>
                <a:lnTo>
                  <a:pt x="46" y="121"/>
                </a:lnTo>
                <a:lnTo>
                  <a:pt x="50" y="104"/>
                </a:lnTo>
                <a:lnTo>
                  <a:pt x="83" y="96"/>
                </a:lnTo>
                <a:lnTo>
                  <a:pt x="130" y="79"/>
                </a:lnTo>
                <a:lnTo>
                  <a:pt x="155" y="59"/>
                </a:lnTo>
                <a:lnTo>
                  <a:pt x="179" y="29"/>
                </a:lnTo>
                <a:lnTo>
                  <a:pt x="210" y="25"/>
                </a:lnTo>
                <a:lnTo>
                  <a:pt x="227" y="26"/>
                </a:lnTo>
                <a:lnTo>
                  <a:pt x="242" y="29"/>
                </a:lnTo>
                <a:lnTo>
                  <a:pt x="267" y="41"/>
                </a:lnTo>
                <a:lnTo>
                  <a:pt x="283" y="25"/>
                </a:lnTo>
                <a:lnTo>
                  <a:pt x="309" y="37"/>
                </a:lnTo>
                <a:lnTo>
                  <a:pt x="330" y="41"/>
                </a:lnTo>
                <a:lnTo>
                  <a:pt x="359" y="29"/>
                </a:lnTo>
                <a:lnTo>
                  <a:pt x="393" y="29"/>
                </a:lnTo>
                <a:lnTo>
                  <a:pt x="405" y="21"/>
                </a:lnTo>
                <a:lnTo>
                  <a:pt x="405" y="0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59" name="Freeform 27"/>
          <p:cNvSpPr>
            <a:spLocks/>
          </p:cNvSpPr>
          <p:nvPr/>
        </p:nvSpPr>
        <p:spPr bwMode="auto">
          <a:xfrm>
            <a:off x="4232275" y="3125788"/>
            <a:ext cx="544513" cy="280987"/>
          </a:xfrm>
          <a:custGeom>
            <a:avLst/>
            <a:gdLst/>
            <a:ahLst/>
            <a:cxnLst>
              <a:cxn ang="0">
                <a:pos x="629" y="61"/>
              </a:cxn>
              <a:cxn ang="0">
                <a:pos x="663" y="99"/>
              </a:cxn>
              <a:cxn ang="0">
                <a:pos x="655" y="124"/>
              </a:cxn>
              <a:cxn ang="0">
                <a:pos x="675" y="153"/>
              </a:cxn>
              <a:cxn ang="0">
                <a:pos x="730" y="228"/>
              </a:cxn>
              <a:cxn ang="0">
                <a:pos x="704" y="287"/>
              </a:cxn>
              <a:cxn ang="0">
                <a:pos x="696" y="354"/>
              </a:cxn>
              <a:cxn ang="0">
                <a:pos x="633" y="358"/>
              </a:cxn>
              <a:cxn ang="0">
                <a:pos x="596" y="395"/>
              </a:cxn>
              <a:cxn ang="0">
                <a:pos x="537" y="366"/>
              </a:cxn>
              <a:cxn ang="0">
                <a:pos x="496" y="337"/>
              </a:cxn>
              <a:cxn ang="0">
                <a:pos x="455" y="333"/>
              </a:cxn>
              <a:cxn ang="0">
                <a:pos x="408" y="312"/>
              </a:cxn>
              <a:cxn ang="0">
                <a:pos x="375" y="316"/>
              </a:cxn>
              <a:cxn ang="0">
                <a:pos x="337" y="333"/>
              </a:cxn>
              <a:cxn ang="0">
                <a:pos x="313" y="337"/>
              </a:cxn>
              <a:cxn ang="0">
                <a:pos x="274" y="334"/>
              </a:cxn>
              <a:cxn ang="0">
                <a:pos x="254" y="350"/>
              </a:cxn>
              <a:cxn ang="0">
                <a:pos x="208" y="358"/>
              </a:cxn>
              <a:cxn ang="0">
                <a:pos x="184" y="358"/>
              </a:cxn>
              <a:cxn ang="0">
                <a:pos x="146" y="354"/>
              </a:cxn>
              <a:cxn ang="0">
                <a:pos x="41" y="411"/>
              </a:cxn>
              <a:cxn ang="0">
                <a:pos x="1" y="397"/>
              </a:cxn>
              <a:cxn ang="0">
                <a:pos x="0" y="345"/>
              </a:cxn>
              <a:cxn ang="0">
                <a:pos x="0" y="303"/>
              </a:cxn>
              <a:cxn ang="0">
                <a:pos x="29" y="241"/>
              </a:cxn>
              <a:cxn ang="0">
                <a:pos x="21" y="199"/>
              </a:cxn>
              <a:cxn ang="0">
                <a:pos x="75" y="141"/>
              </a:cxn>
              <a:cxn ang="0">
                <a:pos x="117" y="104"/>
              </a:cxn>
              <a:cxn ang="0">
                <a:pos x="184" y="158"/>
              </a:cxn>
              <a:cxn ang="0">
                <a:pos x="225" y="224"/>
              </a:cxn>
              <a:cxn ang="0">
                <a:pos x="288" y="203"/>
              </a:cxn>
              <a:cxn ang="0">
                <a:pos x="304" y="127"/>
              </a:cxn>
              <a:cxn ang="0">
                <a:pos x="280" y="49"/>
              </a:cxn>
              <a:cxn ang="0">
                <a:pos x="341" y="7"/>
              </a:cxn>
              <a:cxn ang="0">
                <a:pos x="408" y="12"/>
              </a:cxn>
              <a:cxn ang="0">
                <a:pos x="451" y="32"/>
              </a:cxn>
              <a:cxn ang="0">
                <a:pos x="504" y="61"/>
              </a:cxn>
              <a:cxn ang="0">
                <a:pos x="571" y="49"/>
              </a:cxn>
              <a:cxn ang="0">
                <a:pos x="604" y="45"/>
              </a:cxn>
            </a:cxnLst>
            <a:rect l="0" t="0" r="r" b="b"/>
            <a:pathLst>
              <a:path w="734" h="437">
                <a:moveTo>
                  <a:pt x="604" y="45"/>
                </a:moveTo>
                <a:lnTo>
                  <a:pt x="629" y="61"/>
                </a:lnTo>
                <a:lnTo>
                  <a:pt x="655" y="71"/>
                </a:lnTo>
                <a:lnTo>
                  <a:pt x="663" y="99"/>
                </a:lnTo>
                <a:lnTo>
                  <a:pt x="642" y="112"/>
                </a:lnTo>
                <a:lnTo>
                  <a:pt x="655" y="124"/>
                </a:lnTo>
                <a:lnTo>
                  <a:pt x="659" y="153"/>
                </a:lnTo>
                <a:lnTo>
                  <a:pt x="675" y="153"/>
                </a:lnTo>
                <a:lnTo>
                  <a:pt x="696" y="191"/>
                </a:lnTo>
                <a:lnTo>
                  <a:pt x="730" y="228"/>
                </a:lnTo>
                <a:lnTo>
                  <a:pt x="734" y="266"/>
                </a:lnTo>
                <a:lnTo>
                  <a:pt x="704" y="287"/>
                </a:lnTo>
                <a:lnTo>
                  <a:pt x="692" y="320"/>
                </a:lnTo>
                <a:lnTo>
                  <a:pt x="696" y="354"/>
                </a:lnTo>
                <a:lnTo>
                  <a:pt x="655" y="358"/>
                </a:lnTo>
                <a:lnTo>
                  <a:pt x="633" y="358"/>
                </a:lnTo>
                <a:lnTo>
                  <a:pt x="621" y="383"/>
                </a:lnTo>
                <a:lnTo>
                  <a:pt x="596" y="395"/>
                </a:lnTo>
                <a:lnTo>
                  <a:pt x="563" y="391"/>
                </a:lnTo>
                <a:lnTo>
                  <a:pt x="537" y="366"/>
                </a:lnTo>
                <a:lnTo>
                  <a:pt x="508" y="358"/>
                </a:lnTo>
                <a:lnTo>
                  <a:pt x="496" y="337"/>
                </a:lnTo>
                <a:lnTo>
                  <a:pt x="463" y="329"/>
                </a:lnTo>
                <a:lnTo>
                  <a:pt x="455" y="333"/>
                </a:lnTo>
                <a:lnTo>
                  <a:pt x="421" y="333"/>
                </a:lnTo>
                <a:lnTo>
                  <a:pt x="408" y="312"/>
                </a:lnTo>
                <a:lnTo>
                  <a:pt x="392" y="295"/>
                </a:lnTo>
                <a:lnTo>
                  <a:pt x="375" y="316"/>
                </a:lnTo>
                <a:lnTo>
                  <a:pt x="367" y="337"/>
                </a:lnTo>
                <a:lnTo>
                  <a:pt x="337" y="333"/>
                </a:lnTo>
                <a:lnTo>
                  <a:pt x="325" y="350"/>
                </a:lnTo>
                <a:lnTo>
                  <a:pt x="313" y="337"/>
                </a:lnTo>
                <a:lnTo>
                  <a:pt x="288" y="334"/>
                </a:lnTo>
                <a:lnTo>
                  <a:pt x="274" y="334"/>
                </a:lnTo>
                <a:lnTo>
                  <a:pt x="263" y="337"/>
                </a:lnTo>
                <a:lnTo>
                  <a:pt x="254" y="350"/>
                </a:lnTo>
                <a:lnTo>
                  <a:pt x="229" y="337"/>
                </a:lnTo>
                <a:lnTo>
                  <a:pt x="208" y="358"/>
                </a:lnTo>
                <a:lnTo>
                  <a:pt x="200" y="341"/>
                </a:lnTo>
                <a:lnTo>
                  <a:pt x="184" y="358"/>
                </a:lnTo>
                <a:lnTo>
                  <a:pt x="162" y="350"/>
                </a:lnTo>
                <a:lnTo>
                  <a:pt x="146" y="354"/>
                </a:lnTo>
                <a:lnTo>
                  <a:pt x="96" y="370"/>
                </a:lnTo>
                <a:lnTo>
                  <a:pt x="41" y="411"/>
                </a:lnTo>
                <a:lnTo>
                  <a:pt x="13" y="437"/>
                </a:lnTo>
                <a:lnTo>
                  <a:pt x="1" y="397"/>
                </a:lnTo>
                <a:lnTo>
                  <a:pt x="0" y="368"/>
                </a:lnTo>
                <a:lnTo>
                  <a:pt x="0" y="345"/>
                </a:lnTo>
                <a:lnTo>
                  <a:pt x="0" y="318"/>
                </a:lnTo>
                <a:lnTo>
                  <a:pt x="0" y="303"/>
                </a:lnTo>
                <a:lnTo>
                  <a:pt x="0" y="291"/>
                </a:lnTo>
                <a:lnTo>
                  <a:pt x="29" y="241"/>
                </a:lnTo>
                <a:lnTo>
                  <a:pt x="26" y="220"/>
                </a:lnTo>
                <a:lnTo>
                  <a:pt x="21" y="199"/>
                </a:lnTo>
                <a:lnTo>
                  <a:pt x="37" y="158"/>
                </a:lnTo>
                <a:lnTo>
                  <a:pt x="75" y="141"/>
                </a:lnTo>
                <a:lnTo>
                  <a:pt x="88" y="120"/>
                </a:lnTo>
                <a:lnTo>
                  <a:pt x="117" y="104"/>
                </a:lnTo>
                <a:lnTo>
                  <a:pt x="137" y="136"/>
                </a:lnTo>
                <a:lnTo>
                  <a:pt x="184" y="158"/>
                </a:lnTo>
                <a:lnTo>
                  <a:pt x="213" y="208"/>
                </a:lnTo>
                <a:lnTo>
                  <a:pt x="225" y="224"/>
                </a:lnTo>
                <a:lnTo>
                  <a:pt x="254" y="224"/>
                </a:lnTo>
                <a:lnTo>
                  <a:pt x="288" y="203"/>
                </a:lnTo>
                <a:lnTo>
                  <a:pt x="308" y="149"/>
                </a:lnTo>
                <a:lnTo>
                  <a:pt x="304" y="127"/>
                </a:lnTo>
                <a:lnTo>
                  <a:pt x="296" y="104"/>
                </a:lnTo>
                <a:lnTo>
                  <a:pt x="280" y="49"/>
                </a:lnTo>
                <a:lnTo>
                  <a:pt x="316" y="24"/>
                </a:lnTo>
                <a:lnTo>
                  <a:pt x="341" y="7"/>
                </a:lnTo>
                <a:lnTo>
                  <a:pt x="375" y="0"/>
                </a:lnTo>
                <a:lnTo>
                  <a:pt x="408" y="12"/>
                </a:lnTo>
                <a:lnTo>
                  <a:pt x="451" y="16"/>
                </a:lnTo>
                <a:lnTo>
                  <a:pt x="451" y="32"/>
                </a:lnTo>
                <a:lnTo>
                  <a:pt x="471" y="49"/>
                </a:lnTo>
                <a:lnTo>
                  <a:pt x="504" y="61"/>
                </a:lnTo>
                <a:lnTo>
                  <a:pt x="546" y="41"/>
                </a:lnTo>
                <a:lnTo>
                  <a:pt x="571" y="49"/>
                </a:lnTo>
                <a:lnTo>
                  <a:pt x="596" y="45"/>
                </a:lnTo>
                <a:lnTo>
                  <a:pt x="604" y="45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60" name="Freeform 28"/>
          <p:cNvSpPr>
            <a:spLocks/>
          </p:cNvSpPr>
          <p:nvPr/>
        </p:nvSpPr>
        <p:spPr bwMode="auto">
          <a:xfrm>
            <a:off x="4257675" y="3040063"/>
            <a:ext cx="68263" cy="42862"/>
          </a:xfrm>
          <a:custGeom>
            <a:avLst/>
            <a:gdLst/>
            <a:ahLst/>
            <a:cxnLst>
              <a:cxn ang="0">
                <a:pos x="63" y="46"/>
              </a:cxn>
              <a:cxn ang="0">
                <a:pos x="63" y="58"/>
              </a:cxn>
              <a:cxn ang="0">
                <a:pos x="42" y="67"/>
              </a:cxn>
              <a:cxn ang="0">
                <a:pos x="37" y="42"/>
              </a:cxn>
              <a:cxn ang="0">
                <a:pos x="0" y="38"/>
              </a:cxn>
              <a:cxn ang="0">
                <a:pos x="4" y="24"/>
              </a:cxn>
              <a:cxn ang="0">
                <a:pos x="25" y="20"/>
              </a:cxn>
              <a:cxn ang="0">
                <a:pos x="47" y="0"/>
              </a:cxn>
              <a:cxn ang="0">
                <a:pos x="59" y="4"/>
              </a:cxn>
              <a:cxn ang="0">
                <a:pos x="75" y="8"/>
              </a:cxn>
              <a:cxn ang="0">
                <a:pos x="92" y="24"/>
              </a:cxn>
              <a:cxn ang="0">
                <a:pos x="84" y="38"/>
              </a:cxn>
              <a:cxn ang="0">
                <a:pos x="59" y="54"/>
              </a:cxn>
              <a:cxn ang="0">
                <a:pos x="59" y="62"/>
              </a:cxn>
              <a:cxn ang="0">
                <a:pos x="63" y="46"/>
              </a:cxn>
            </a:cxnLst>
            <a:rect l="0" t="0" r="r" b="b"/>
            <a:pathLst>
              <a:path w="92" h="67">
                <a:moveTo>
                  <a:pt x="63" y="46"/>
                </a:moveTo>
                <a:lnTo>
                  <a:pt x="63" y="58"/>
                </a:lnTo>
                <a:lnTo>
                  <a:pt x="42" y="67"/>
                </a:lnTo>
                <a:lnTo>
                  <a:pt x="37" y="42"/>
                </a:lnTo>
                <a:lnTo>
                  <a:pt x="0" y="38"/>
                </a:lnTo>
                <a:lnTo>
                  <a:pt x="4" y="24"/>
                </a:lnTo>
                <a:lnTo>
                  <a:pt x="25" y="20"/>
                </a:lnTo>
                <a:lnTo>
                  <a:pt x="47" y="0"/>
                </a:lnTo>
                <a:lnTo>
                  <a:pt x="59" y="4"/>
                </a:lnTo>
                <a:lnTo>
                  <a:pt x="75" y="8"/>
                </a:lnTo>
                <a:lnTo>
                  <a:pt x="92" y="24"/>
                </a:lnTo>
                <a:lnTo>
                  <a:pt x="84" y="38"/>
                </a:lnTo>
                <a:lnTo>
                  <a:pt x="59" y="54"/>
                </a:lnTo>
                <a:lnTo>
                  <a:pt x="59" y="62"/>
                </a:lnTo>
                <a:lnTo>
                  <a:pt x="63" y="46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61" name="Freeform 29"/>
          <p:cNvSpPr>
            <a:spLocks/>
          </p:cNvSpPr>
          <p:nvPr/>
        </p:nvSpPr>
        <p:spPr bwMode="auto">
          <a:xfrm>
            <a:off x="4249738" y="3079750"/>
            <a:ext cx="100012" cy="96838"/>
          </a:xfrm>
          <a:custGeom>
            <a:avLst/>
            <a:gdLst/>
            <a:ahLst/>
            <a:cxnLst>
              <a:cxn ang="0">
                <a:pos x="116" y="0"/>
              </a:cxn>
              <a:cxn ang="0">
                <a:pos x="133" y="5"/>
              </a:cxn>
              <a:cxn ang="0">
                <a:pos x="133" y="29"/>
              </a:cxn>
              <a:cxn ang="0">
                <a:pos x="121" y="33"/>
              </a:cxn>
              <a:cxn ang="0">
                <a:pos x="108" y="59"/>
              </a:cxn>
              <a:cxn ang="0">
                <a:pos x="92" y="88"/>
              </a:cxn>
              <a:cxn ang="0">
                <a:pos x="67" y="88"/>
              </a:cxn>
              <a:cxn ang="0">
                <a:pos x="45" y="96"/>
              </a:cxn>
              <a:cxn ang="0">
                <a:pos x="55" y="113"/>
              </a:cxn>
              <a:cxn ang="0">
                <a:pos x="45" y="151"/>
              </a:cxn>
              <a:cxn ang="0">
                <a:pos x="29" y="147"/>
              </a:cxn>
              <a:cxn ang="0">
                <a:pos x="37" y="113"/>
              </a:cxn>
              <a:cxn ang="0">
                <a:pos x="16" y="92"/>
              </a:cxn>
              <a:cxn ang="0">
                <a:pos x="21" y="72"/>
              </a:cxn>
              <a:cxn ang="0">
                <a:pos x="0" y="50"/>
              </a:cxn>
              <a:cxn ang="0">
                <a:pos x="25" y="46"/>
              </a:cxn>
              <a:cxn ang="0">
                <a:pos x="63" y="21"/>
              </a:cxn>
              <a:cxn ang="0">
                <a:pos x="75" y="25"/>
              </a:cxn>
              <a:cxn ang="0">
                <a:pos x="92" y="13"/>
              </a:cxn>
              <a:cxn ang="0">
                <a:pos x="108" y="25"/>
              </a:cxn>
              <a:cxn ang="0">
                <a:pos x="116" y="0"/>
              </a:cxn>
            </a:cxnLst>
            <a:rect l="0" t="0" r="r" b="b"/>
            <a:pathLst>
              <a:path w="133" h="151">
                <a:moveTo>
                  <a:pt x="116" y="0"/>
                </a:moveTo>
                <a:lnTo>
                  <a:pt x="133" y="5"/>
                </a:lnTo>
                <a:lnTo>
                  <a:pt x="133" y="29"/>
                </a:lnTo>
                <a:lnTo>
                  <a:pt x="121" y="33"/>
                </a:lnTo>
                <a:lnTo>
                  <a:pt x="108" y="59"/>
                </a:lnTo>
                <a:lnTo>
                  <a:pt x="92" y="88"/>
                </a:lnTo>
                <a:lnTo>
                  <a:pt x="67" y="88"/>
                </a:lnTo>
                <a:lnTo>
                  <a:pt x="45" y="96"/>
                </a:lnTo>
                <a:lnTo>
                  <a:pt x="55" y="113"/>
                </a:lnTo>
                <a:lnTo>
                  <a:pt x="45" y="151"/>
                </a:lnTo>
                <a:lnTo>
                  <a:pt x="29" y="147"/>
                </a:lnTo>
                <a:lnTo>
                  <a:pt x="37" y="113"/>
                </a:lnTo>
                <a:lnTo>
                  <a:pt x="16" y="92"/>
                </a:lnTo>
                <a:lnTo>
                  <a:pt x="21" y="72"/>
                </a:lnTo>
                <a:lnTo>
                  <a:pt x="0" y="50"/>
                </a:lnTo>
                <a:lnTo>
                  <a:pt x="25" y="46"/>
                </a:lnTo>
                <a:lnTo>
                  <a:pt x="63" y="21"/>
                </a:lnTo>
                <a:lnTo>
                  <a:pt x="75" y="25"/>
                </a:lnTo>
                <a:lnTo>
                  <a:pt x="92" y="13"/>
                </a:lnTo>
                <a:lnTo>
                  <a:pt x="108" y="25"/>
                </a:lnTo>
                <a:lnTo>
                  <a:pt x="116" y="0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62" name="Freeform 30"/>
          <p:cNvSpPr>
            <a:spLocks/>
          </p:cNvSpPr>
          <p:nvPr/>
        </p:nvSpPr>
        <p:spPr bwMode="auto">
          <a:xfrm>
            <a:off x="4241800" y="3316288"/>
            <a:ext cx="466725" cy="309562"/>
          </a:xfrm>
          <a:custGeom>
            <a:avLst/>
            <a:gdLst/>
            <a:ahLst/>
            <a:cxnLst>
              <a:cxn ang="0">
                <a:pos x="8" y="163"/>
              </a:cxn>
              <a:cxn ang="0">
                <a:pos x="8" y="192"/>
              </a:cxn>
              <a:cxn ang="0">
                <a:pos x="37" y="234"/>
              </a:cxn>
              <a:cxn ang="0">
                <a:pos x="41" y="279"/>
              </a:cxn>
              <a:cxn ang="0">
                <a:pos x="108" y="297"/>
              </a:cxn>
              <a:cxn ang="0">
                <a:pos x="167" y="301"/>
              </a:cxn>
              <a:cxn ang="0">
                <a:pos x="228" y="325"/>
              </a:cxn>
              <a:cxn ang="0">
                <a:pos x="220" y="367"/>
              </a:cxn>
              <a:cxn ang="0">
                <a:pos x="254" y="409"/>
              </a:cxn>
              <a:cxn ang="0">
                <a:pos x="295" y="425"/>
              </a:cxn>
              <a:cxn ang="0">
                <a:pos x="337" y="484"/>
              </a:cxn>
              <a:cxn ang="0">
                <a:pos x="404" y="458"/>
              </a:cxn>
              <a:cxn ang="0">
                <a:pos x="442" y="446"/>
              </a:cxn>
              <a:cxn ang="0">
                <a:pos x="458" y="413"/>
              </a:cxn>
              <a:cxn ang="0">
                <a:pos x="520" y="380"/>
              </a:cxn>
              <a:cxn ang="0">
                <a:pos x="562" y="396"/>
              </a:cxn>
              <a:cxn ang="0">
                <a:pos x="538" y="358"/>
              </a:cxn>
              <a:cxn ang="0">
                <a:pos x="542" y="301"/>
              </a:cxn>
              <a:cxn ang="0">
                <a:pos x="575" y="234"/>
              </a:cxn>
              <a:cxn ang="0">
                <a:pos x="612" y="196"/>
              </a:cxn>
              <a:cxn ang="0">
                <a:pos x="608" y="159"/>
              </a:cxn>
              <a:cxn ang="0">
                <a:pos x="583" y="134"/>
              </a:cxn>
              <a:cxn ang="0">
                <a:pos x="583" y="100"/>
              </a:cxn>
              <a:cxn ang="0">
                <a:pos x="524" y="71"/>
              </a:cxn>
              <a:cxn ang="0">
                <a:pos x="483" y="42"/>
              </a:cxn>
              <a:cxn ang="0">
                <a:pos x="442" y="38"/>
              </a:cxn>
              <a:cxn ang="0">
                <a:pos x="395" y="17"/>
              </a:cxn>
              <a:cxn ang="0">
                <a:pos x="362" y="21"/>
              </a:cxn>
              <a:cxn ang="0">
                <a:pos x="324" y="38"/>
              </a:cxn>
              <a:cxn ang="0">
                <a:pos x="300" y="42"/>
              </a:cxn>
              <a:cxn ang="0">
                <a:pos x="261" y="39"/>
              </a:cxn>
              <a:cxn ang="0">
                <a:pos x="241" y="55"/>
              </a:cxn>
              <a:cxn ang="0">
                <a:pos x="195" y="63"/>
              </a:cxn>
              <a:cxn ang="0">
                <a:pos x="171" y="63"/>
              </a:cxn>
              <a:cxn ang="0">
                <a:pos x="133" y="59"/>
              </a:cxn>
              <a:cxn ang="0">
                <a:pos x="28" y="116"/>
              </a:cxn>
              <a:cxn ang="0">
                <a:pos x="8" y="134"/>
              </a:cxn>
            </a:cxnLst>
            <a:rect l="0" t="0" r="r" b="b"/>
            <a:pathLst>
              <a:path w="629" h="484">
                <a:moveTo>
                  <a:pt x="8" y="134"/>
                </a:moveTo>
                <a:lnTo>
                  <a:pt x="8" y="163"/>
                </a:lnTo>
                <a:lnTo>
                  <a:pt x="12" y="171"/>
                </a:lnTo>
                <a:lnTo>
                  <a:pt x="8" y="192"/>
                </a:lnTo>
                <a:lnTo>
                  <a:pt x="24" y="209"/>
                </a:lnTo>
                <a:lnTo>
                  <a:pt x="37" y="234"/>
                </a:lnTo>
                <a:lnTo>
                  <a:pt x="45" y="250"/>
                </a:lnTo>
                <a:lnTo>
                  <a:pt x="41" y="279"/>
                </a:lnTo>
                <a:lnTo>
                  <a:pt x="67" y="283"/>
                </a:lnTo>
                <a:lnTo>
                  <a:pt x="108" y="297"/>
                </a:lnTo>
                <a:lnTo>
                  <a:pt x="133" y="317"/>
                </a:lnTo>
                <a:lnTo>
                  <a:pt x="167" y="301"/>
                </a:lnTo>
                <a:lnTo>
                  <a:pt x="204" y="313"/>
                </a:lnTo>
                <a:lnTo>
                  <a:pt x="228" y="325"/>
                </a:lnTo>
                <a:lnTo>
                  <a:pt x="224" y="342"/>
                </a:lnTo>
                <a:lnTo>
                  <a:pt x="220" y="367"/>
                </a:lnTo>
                <a:lnTo>
                  <a:pt x="224" y="417"/>
                </a:lnTo>
                <a:lnTo>
                  <a:pt x="254" y="409"/>
                </a:lnTo>
                <a:lnTo>
                  <a:pt x="267" y="421"/>
                </a:lnTo>
                <a:lnTo>
                  <a:pt x="295" y="425"/>
                </a:lnTo>
                <a:lnTo>
                  <a:pt x="324" y="442"/>
                </a:lnTo>
                <a:lnTo>
                  <a:pt x="337" y="484"/>
                </a:lnTo>
                <a:lnTo>
                  <a:pt x="379" y="476"/>
                </a:lnTo>
                <a:lnTo>
                  <a:pt x="404" y="458"/>
                </a:lnTo>
                <a:lnTo>
                  <a:pt x="416" y="480"/>
                </a:lnTo>
                <a:lnTo>
                  <a:pt x="442" y="446"/>
                </a:lnTo>
                <a:lnTo>
                  <a:pt x="467" y="446"/>
                </a:lnTo>
                <a:lnTo>
                  <a:pt x="458" y="413"/>
                </a:lnTo>
                <a:lnTo>
                  <a:pt x="491" y="409"/>
                </a:lnTo>
                <a:lnTo>
                  <a:pt x="520" y="380"/>
                </a:lnTo>
                <a:lnTo>
                  <a:pt x="533" y="405"/>
                </a:lnTo>
                <a:lnTo>
                  <a:pt x="562" y="396"/>
                </a:lnTo>
                <a:lnTo>
                  <a:pt x="562" y="367"/>
                </a:lnTo>
                <a:lnTo>
                  <a:pt x="538" y="358"/>
                </a:lnTo>
                <a:lnTo>
                  <a:pt x="533" y="330"/>
                </a:lnTo>
                <a:lnTo>
                  <a:pt x="542" y="301"/>
                </a:lnTo>
                <a:lnTo>
                  <a:pt x="533" y="263"/>
                </a:lnTo>
                <a:lnTo>
                  <a:pt x="575" y="234"/>
                </a:lnTo>
                <a:lnTo>
                  <a:pt x="579" y="196"/>
                </a:lnTo>
                <a:lnTo>
                  <a:pt x="612" y="196"/>
                </a:lnTo>
                <a:lnTo>
                  <a:pt x="629" y="163"/>
                </a:lnTo>
                <a:lnTo>
                  <a:pt x="608" y="159"/>
                </a:lnTo>
                <a:lnTo>
                  <a:pt x="583" y="163"/>
                </a:lnTo>
                <a:lnTo>
                  <a:pt x="583" y="134"/>
                </a:lnTo>
                <a:lnTo>
                  <a:pt x="587" y="104"/>
                </a:lnTo>
                <a:lnTo>
                  <a:pt x="583" y="100"/>
                </a:lnTo>
                <a:lnTo>
                  <a:pt x="550" y="96"/>
                </a:lnTo>
                <a:lnTo>
                  <a:pt x="524" y="71"/>
                </a:lnTo>
                <a:lnTo>
                  <a:pt x="495" y="63"/>
                </a:lnTo>
                <a:lnTo>
                  <a:pt x="483" y="42"/>
                </a:lnTo>
                <a:lnTo>
                  <a:pt x="450" y="34"/>
                </a:lnTo>
                <a:lnTo>
                  <a:pt x="442" y="38"/>
                </a:lnTo>
                <a:lnTo>
                  <a:pt x="408" y="38"/>
                </a:lnTo>
                <a:lnTo>
                  <a:pt x="395" y="17"/>
                </a:lnTo>
                <a:lnTo>
                  <a:pt x="379" y="0"/>
                </a:lnTo>
                <a:lnTo>
                  <a:pt x="362" y="21"/>
                </a:lnTo>
                <a:lnTo>
                  <a:pt x="354" y="42"/>
                </a:lnTo>
                <a:lnTo>
                  <a:pt x="324" y="38"/>
                </a:lnTo>
                <a:lnTo>
                  <a:pt x="312" y="55"/>
                </a:lnTo>
                <a:lnTo>
                  <a:pt x="300" y="42"/>
                </a:lnTo>
                <a:lnTo>
                  <a:pt x="275" y="39"/>
                </a:lnTo>
                <a:lnTo>
                  <a:pt x="261" y="39"/>
                </a:lnTo>
                <a:lnTo>
                  <a:pt x="250" y="42"/>
                </a:lnTo>
                <a:lnTo>
                  <a:pt x="241" y="55"/>
                </a:lnTo>
                <a:lnTo>
                  <a:pt x="216" y="42"/>
                </a:lnTo>
                <a:lnTo>
                  <a:pt x="195" y="63"/>
                </a:lnTo>
                <a:lnTo>
                  <a:pt x="187" y="46"/>
                </a:lnTo>
                <a:lnTo>
                  <a:pt x="171" y="63"/>
                </a:lnTo>
                <a:lnTo>
                  <a:pt x="149" y="55"/>
                </a:lnTo>
                <a:lnTo>
                  <a:pt x="133" y="59"/>
                </a:lnTo>
                <a:lnTo>
                  <a:pt x="83" y="75"/>
                </a:lnTo>
                <a:lnTo>
                  <a:pt x="28" y="116"/>
                </a:lnTo>
                <a:lnTo>
                  <a:pt x="0" y="142"/>
                </a:lnTo>
                <a:lnTo>
                  <a:pt x="8" y="134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63" name="Freeform 31"/>
          <p:cNvSpPr>
            <a:spLocks/>
          </p:cNvSpPr>
          <p:nvPr/>
        </p:nvSpPr>
        <p:spPr bwMode="auto">
          <a:xfrm>
            <a:off x="4486275" y="3297238"/>
            <a:ext cx="742950" cy="598487"/>
          </a:xfrm>
          <a:custGeom>
            <a:avLst/>
            <a:gdLst/>
            <a:ahLst/>
            <a:cxnLst>
              <a:cxn ang="0">
                <a:pos x="33" y="587"/>
              </a:cxn>
              <a:cxn ang="0">
                <a:pos x="87" y="687"/>
              </a:cxn>
              <a:cxn ang="0">
                <a:pos x="39" y="763"/>
              </a:cxn>
              <a:cxn ang="0">
                <a:pos x="55" y="833"/>
              </a:cxn>
              <a:cxn ang="0">
                <a:pos x="84" y="900"/>
              </a:cxn>
              <a:cxn ang="0">
                <a:pos x="127" y="916"/>
              </a:cxn>
              <a:cxn ang="0">
                <a:pos x="171" y="888"/>
              </a:cxn>
              <a:cxn ang="0">
                <a:pos x="222" y="851"/>
              </a:cxn>
              <a:cxn ang="0">
                <a:pos x="330" y="821"/>
              </a:cxn>
              <a:cxn ang="0">
                <a:pos x="389" y="825"/>
              </a:cxn>
              <a:cxn ang="0">
                <a:pos x="505" y="837"/>
              </a:cxn>
              <a:cxn ang="0">
                <a:pos x="559" y="851"/>
              </a:cxn>
              <a:cxn ang="0">
                <a:pos x="605" y="804"/>
              </a:cxn>
              <a:cxn ang="0">
                <a:pos x="668" y="829"/>
              </a:cxn>
              <a:cxn ang="0">
                <a:pos x="743" y="817"/>
              </a:cxn>
              <a:cxn ang="0">
                <a:pos x="834" y="780"/>
              </a:cxn>
              <a:cxn ang="0">
                <a:pos x="885" y="771"/>
              </a:cxn>
              <a:cxn ang="0">
                <a:pos x="872" y="671"/>
              </a:cxn>
              <a:cxn ang="0">
                <a:pos x="914" y="646"/>
              </a:cxn>
              <a:cxn ang="0">
                <a:pos x="943" y="575"/>
              </a:cxn>
              <a:cxn ang="0">
                <a:pos x="926" y="517"/>
              </a:cxn>
              <a:cxn ang="0">
                <a:pos x="872" y="451"/>
              </a:cxn>
              <a:cxn ang="0">
                <a:pos x="928" y="430"/>
              </a:cxn>
              <a:cxn ang="0">
                <a:pos x="985" y="383"/>
              </a:cxn>
              <a:cxn ang="0">
                <a:pos x="947" y="304"/>
              </a:cxn>
              <a:cxn ang="0">
                <a:pos x="877" y="271"/>
              </a:cxn>
              <a:cxn ang="0">
                <a:pos x="801" y="221"/>
              </a:cxn>
              <a:cxn ang="0">
                <a:pos x="726" y="175"/>
              </a:cxn>
              <a:cxn ang="0">
                <a:pos x="734" y="121"/>
              </a:cxn>
              <a:cxn ang="0">
                <a:pos x="701" y="58"/>
              </a:cxn>
              <a:cxn ang="0">
                <a:pos x="680" y="25"/>
              </a:cxn>
              <a:cxn ang="0">
                <a:pos x="595" y="5"/>
              </a:cxn>
              <a:cxn ang="0">
                <a:pos x="529" y="44"/>
              </a:cxn>
              <a:cxn ang="0">
                <a:pos x="489" y="0"/>
              </a:cxn>
              <a:cxn ang="0">
                <a:pos x="414" y="21"/>
              </a:cxn>
              <a:cxn ang="0">
                <a:pos x="351" y="54"/>
              </a:cxn>
              <a:cxn ang="0">
                <a:pos x="292" y="92"/>
              </a:cxn>
              <a:cxn ang="0">
                <a:pos x="259" y="133"/>
              </a:cxn>
              <a:cxn ang="0">
                <a:pos x="280" y="188"/>
              </a:cxn>
              <a:cxn ang="0">
                <a:pos x="251" y="225"/>
              </a:cxn>
              <a:cxn ang="0">
                <a:pos x="214" y="330"/>
              </a:cxn>
              <a:cxn ang="0">
                <a:pos x="234" y="396"/>
              </a:cxn>
              <a:cxn ang="0">
                <a:pos x="192" y="409"/>
              </a:cxn>
              <a:cxn ang="0">
                <a:pos x="139" y="475"/>
              </a:cxn>
              <a:cxn ang="0">
                <a:pos x="76" y="487"/>
              </a:cxn>
              <a:cxn ang="0">
                <a:pos x="0" y="509"/>
              </a:cxn>
            </a:cxnLst>
            <a:rect l="0" t="0" r="r" b="b"/>
            <a:pathLst>
              <a:path w="1005" h="930">
                <a:moveTo>
                  <a:pt x="0" y="509"/>
                </a:moveTo>
                <a:lnTo>
                  <a:pt x="9" y="542"/>
                </a:lnTo>
                <a:lnTo>
                  <a:pt x="33" y="587"/>
                </a:lnTo>
                <a:lnTo>
                  <a:pt x="51" y="613"/>
                </a:lnTo>
                <a:lnTo>
                  <a:pt x="76" y="654"/>
                </a:lnTo>
                <a:lnTo>
                  <a:pt x="87" y="687"/>
                </a:lnTo>
                <a:lnTo>
                  <a:pt x="92" y="721"/>
                </a:lnTo>
                <a:lnTo>
                  <a:pt x="76" y="737"/>
                </a:lnTo>
                <a:lnTo>
                  <a:pt x="39" y="763"/>
                </a:lnTo>
                <a:lnTo>
                  <a:pt x="29" y="789"/>
                </a:lnTo>
                <a:lnTo>
                  <a:pt x="26" y="817"/>
                </a:lnTo>
                <a:lnTo>
                  <a:pt x="55" y="833"/>
                </a:lnTo>
                <a:lnTo>
                  <a:pt x="84" y="851"/>
                </a:lnTo>
                <a:lnTo>
                  <a:pt x="86" y="874"/>
                </a:lnTo>
                <a:lnTo>
                  <a:pt x="84" y="900"/>
                </a:lnTo>
                <a:lnTo>
                  <a:pt x="88" y="930"/>
                </a:lnTo>
                <a:lnTo>
                  <a:pt x="106" y="923"/>
                </a:lnTo>
                <a:lnTo>
                  <a:pt x="127" y="916"/>
                </a:lnTo>
                <a:lnTo>
                  <a:pt x="143" y="930"/>
                </a:lnTo>
                <a:lnTo>
                  <a:pt x="151" y="912"/>
                </a:lnTo>
                <a:lnTo>
                  <a:pt x="171" y="888"/>
                </a:lnTo>
                <a:lnTo>
                  <a:pt x="167" y="871"/>
                </a:lnTo>
                <a:lnTo>
                  <a:pt x="184" y="855"/>
                </a:lnTo>
                <a:lnTo>
                  <a:pt x="222" y="851"/>
                </a:lnTo>
                <a:lnTo>
                  <a:pt x="247" y="833"/>
                </a:lnTo>
                <a:lnTo>
                  <a:pt x="301" y="833"/>
                </a:lnTo>
                <a:lnTo>
                  <a:pt x="330" y="821"/>
                </a:lnTo>
                <a:lnTo>
                  <a:pt x="342" y="821"/>
                </a:lnTo>
                <a:lnTo>
                  <a:pt x="359" y="822"/>
                </a:lnTo>
                <a:lnTo>
                  <a:pt x="389" y="825"/>
                </a:lnTo>
                <a:lnTo>
                  <a:pt x="467" y="821"/>
                </a:lnTo>
                <a:lnTo>
                  <a:pt x="485" y="813"/>
                </a:lnTo>
                <a:lnTo>
                  <a:pt x="505" y="837"/>
                </a:lnTo>
                <a:lnTo>
                  <a:pt x="530" y="829"/>
                </a:lnTo>
                <a:lnTo>
                  <a:pt x="547" y="829"/>
                </a:lnTo>
                <a:lnTo>
                  <a:pt x="559" y="851"/>
                </a:lnTo>
                <a:lnTo>
                  <a:pt x="571" y="825"/>
                </a:lnTo>
                <a:lnTo>
                  <a:pt x="601" y="821"/>
                </a:lnTo>
                <a:lnTo>
                  <a:pt x="605" y="804"/>
                </a:lnTo>
                <a:lnTo>
                  <a:pt x="626" y="821"/>
                </a:lnTo>
                <a:lnTo>
                  <a:pt x="651" y="808"/>
                </a:lnTo>
                <a:lnTo>
                  <a:pt x="668" y="829"/>
                </a:lnTo>
                <a:lnTo>
                  <a:pt x="687" y="811"/>
                </a:lnTo>
                <a:lnTo>
                  <a:pt x="706" y="792"/>
                </a:lnTo>
                <a:lnTo>
                  <a:pt x="743" y="817"/>
                </a:lnTo>
                <a:lnTo>
                  <a:pt x="777" y="788"/>
                </a:lnTo>
                <a:lnTo>
                  <a:pt x="801" y="792"/>
                </a:lnTo>
                <a:lnTo>
                  <a:pt x="834" y="780"/>
                </a:lnTo>
                <a:lnTo>
                  <a:pt x="855" y="800"/>
                </a:lnTo>
                <a:lnTo>
                  <a:pt x="885" y="800"/>
                </a:lnTo>
                <a:lnTo>
                  <a:pt x="885" y="771"/>
                </a:lnTo>
                <a:lnTo>
                  <a:pt x="864" y="746"/>
                </a:lnTo>
                <a:lnTo>
                  <a:pt x="868" y="717"/>
                </a:lnTo>
                <a:lnTo>
                  <a:pt x="872" y="671"/>
                </a:lnTo>
                <a:lnTo>
                  <a:pt x="881" y="662"/>
                </a:lnTo>
                <a:lnTo>
                  <a:pt x="885" y="642"/>
                </a:lnTo>
                <a:lnTo>
                  <a:pt x="914" y="646"/>
                </a:lnTo>
                <a:lnTo>
                  <a:pt x="934" y="621"/>
                </a:lnTo>
                <a:lnTo>
                  <a:pt x="981" y="621"/>
                </a:lnTo>
                <a:lnTo>
                  <a:pt x="943" y="575"/>
                </a:lnTo>
                <a:lnTo>
                  <a:pt x="934" y="534"/>
                </a:lnTo>
                <a:lnTo>
                  <a:pt x="914" y="525"/>
                </a:lnTo>
                <a:lnTo>
                  <a:pt x="926" y="517"/>
                </a:lnTo>
                <a:lnTo>
                  <a:pt x="914" y="501"/>
                </a:lnTo>
                <a:lnTo>
                  <a:pt x="872" y="475"/>
                </a:lnTo>
                <a:lnTo>
                  <a:pt x="872" y="451"/>
                </a:lnTo>
                <a:lnTo>
                  <a:pt x="872" y="434"/>
                </a:lnTo>
                <a:lnTo>
                  <a:pt x="901" y="425"/>
                </a:lnTo>
                <a:lnTo>
                  <a:pt x="928" y="430"/>
                </a:lnTo>
                <a:lnTo>
                  <a:pt x="956" y="434"/>
                </a:lnTo>
                <a:lnTo>
                  <a:pt x="981" y="409"/>
                </a:lnTo>
                <a:lnTo>
                  <a:pt x="985" y="383"/>
                </a:lnTo>
                <a:lnTo>
                  <a:pt x="1005" y="354"/>
                </a:lnTo>
                <a:lnTo>
                  <a:pt x="964" y="334"/>
                </a:lnTo>
                <a:lnTo>
                  <a:pt x="947" y="304"/>
                </a:lnTo>
                <a:lnTo>
                  <a:pt x="914" y="304"/>
                </a:lnTo>
                <a:lnTo>
                  <a:pt x="889" y="312"/>
                </a:lnTo>
                <a:lnTo>
                  <a:pt x="877" y="271"/>
                </a:lnTo>
                <a:lnTo>
                  <a:pt x="843" y="267"/>
                </a:lnTo>
                <a:lnTo>
                  <a:pt x="805" y="255"/>
                </a:lnTo>
                <a:lnTo>
                  <a:pt x="801" y="221"/>
                </a:lnTo>
                <a:lnTo>
                  <a:pt x="772" y="212"/>
                </a:lnTo>
                <a:lnTo>
                  <a:pt x="772" y="188"/>
                </a:lnTo>
                <a:lnTo>
                  <a:pt x="726" y="175"/>
                </a:lnTo>
                <a:lnTo>
                  <a:pt x="722" y="155"/>
                </a:lnTo>
                <a:lnTo>
                  <a:pt x="734" y="137"/>
                </a:lnTo>
                <a:lnTo>
                  <a:pt x="734" y="121"/>
                </a:lnTo>
                <a:lnTo>
                  <a:pt x="718" y="96"/>
                </a:lnTo>
                <a:lnTo>
                  <a:pt x="697" y="88"/>
                </a:lnTo>
                <a:lnTo>
                  <a:pt x="701" y="58"/>
                </a:lnTo>
                <a:lnTo>
                  <a:pt x="697" y="46"/>
                </a:lnTo>
                <a:lnTo>
                  <a:pt x="693" y="21"/>
                </a:lnTo>
                <a:lnTo>
                  <a:pt x="680" y="25"/>
                </a:lnTo>
                <a:lnTo>
                  <a:pt x="647" y="13"/>
                </a:lnTo>
                <a:lnTo>
                  <a:pt x="618" y="0"/>
                </a:lnTo>
                <a:lnTo>
                  <a:pt x="595" y="5"/>
                </a:lnTo>
                <a:lnTo>
                  <a:pt x="571" y="17"/>
                </a:lnTo>
                <a:lnTo>
                  <a:pt x="551" y="54"/>
                </a:lnTo>
                <a:lnTo>
                  <a:pt x="529" y="44"/>
                </a:lnTo>
                <a:lnTo>
                  <a:pt x="522" y="30"/>
                </a:lnTo>
                <a:lnTo>
                  <a:pt x="526" y="8"/>
                </a:lnTo>
                <a:lnTo>
                  <a:pt x="489" y="0"/>
                </a:lnTo>
                <a:lnTo>
                  <a:pt x="463" y="25"/>
                </a:lnTo>
                <a:lnTo>
                  <a:pt x="445" y="6"/>
                </a:lnTo>
                <a:lnTo>
                  <a:pt x="414" y="21"/>
                </a:lnTo>
                <a:lnTo>
                  <a:pt x="393" y="0"/>
                </a:lnTo>
                <a:lnTo>
                  <a:pt x="363" y="21"/>
                </a:lnTo>
                <a:lnTo>
                  <a:pt x="351" y="54"/>
                </a:lnTo>
                <a:lnTo>
                  <a:pt x="355" y="88"/>
                </a:lnTo>
                <a:lnTo>
                  <a:pt x="314" y="92"/>
                </a:lnTo>
                <a:lnTo>
                  <a:pt x="292" y="92"/>
                </a:lnTo>
                <a:lnTo>
                  <a:pt x="280" y="117"/>
                </a:lnTo>
                <a:lnTo>
                  <a:pt x="255" y="129"/>
                </a:lnTo>
                <a:lnTo>
                  <a:pt x="259" y="133"/>
                </a:lnTo>
                <a:lnTo>
                  <a:pt x="255" y="163"/>
                </a:lnTo>
                <a:lnTo>
                  <a:pt x="255" y="192"/>
                </a:lnTo>
                <a:lnTo>
                  <a:pt x="280" y="188"/>
                </a:lnTo>
                <a:lnTo>
                  <a:pt x="301" y="192"/>
                </a:lnTo>
                <a:lnTo>
                  <a:pt x="284" y="225"/>
                </a:lnTo>
                <a:lnTo>
                  <a:pt x="251" y="225"/>
                </a:lnTo>
                <a:lnTo>
                  <a:pt x="247" y="263"/>
                </a:lnTo>
                <a:lnTo>
                  <a:pt x="205" y="292"/>
                </a:lnTo>
                <a:lnTo>
                  <a:pt x="214" y="330"/>
                </a:lnTo>
                <a:lnTo>
                  <a:pt x="205" y="359"/>
                </a:lnTo>
                <a:lnTo>
                  <a:pt x="210" y="387"/>
                </a:lnTo>
                <a:lnTo>
                  <a:pt x="234" y="396"/>
                </a:lnTo>
                <a:lnTo>
                  <a:pt x="234" y="425"/>
                </a:lnTo>
                <a:lnTo>
                  <a:pt x="205" y="434"/>
                </a:lnTo>
                <a:lnTo>
                  <a:pt x="192" y="409"/>
                </a:lnTo>
                <a:lnTo>
                  <a:pt x="163" y="438"/>
                </a:lnTo>
                <a:lnTo>
                  <a:pt x="130" y="442"/>
                </a:lnTo>
                <a:lnTo>
                  <a:pt x="139" y="475"/>
                </a:lnTo>
                <a:lnTo>
                  <a:pt x="114" y="475"/>
                </a:lnTo>
                <a:lnTo>
                  <a:pt x="88" y="509"/>
                </a:lnTo>
                <a:lnTo>
                  <a:pt x="76" y="487"/>
                </a:lnTo>
                <a:lnTo>
                  <a:pt x="51" y="505"/>
                </a:lnTo>
                <a:lnTo>
                  <a:pt x="9" y="513"/>
                </a:lnTo>
                <a:lnTo>
                  <a:pt x="0" y="509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64" name="Freeform 32"/>
          <p:cNvSpPr>
            <a:spLocks/>
          </p:cNvSpPr>
          <p:nvPr/>
        </p:nvSpPr>
        <p:spPr bwMode="auto">
          <a:xfrm>
            <a:off x="3748088" y="3579813"/>
            <a:ext cx="874712" cy="647700"/>
          </a:xfrm>
          <a:custGeom>
            <a:avLst/>
            <a:gdLst/>
            <a:ahLst/>
            <a:cxnLst>
              <a:cxn ang="0">
                <a:pos x="962" y="16"/>
              </a:cxn>
              <a:cxn ang="0">
                <a:pos x="891" y="8"/>
              </a:cxn>
              <a:cxn ang="0">
                <a:pos x="724" y="49"/>
              </a:cxn>
              <a:cxn ang="0">
                <a:pos x="593" y="49"/>
              </a:cxn>
              <a:cxn ang="0">
                <a:pos x="505" y="82"/>
              </a:cxn>
              <a:cxn ang="0">
                <a:pos x="433" y="0"/>
              </a:cxn>
              <a:cxn ang="0">
                <a:pos x="287" y="49"/>
              </a:cxn>
              <a:cxn ang="0">
                <a:pos x="208" y="120"/>
              </a:cxn>
              <a:cxn ang="0">
                <a:pos x="37" y="183"/>
              </a:cxn>
              <a:cxn ang="0">
                <a:pos x="33" y="238"/>
              </a:cxn>
              <a:cxn ang="0">
                <a:pos x="4" y="250"/>
              </a:cxn>
              <a:cxn ang="0">
                <a:pos x="0" y="387"/>
              </a:cxn>
              <a:cxn ang="0">
                <a:pos x="61" y="450"/>
              </a:cxn>
              <a:cxn ang="0">
                <a:pos x="71" y="508"/>
              </a:cxn>
              <a:cxn ang="0">
                <a:pos x="62" y="579"/>
              </a:cxn>
              <a:cxn ang="0">
                <a:pos x="108" y="649"/>
              </a:cxn>
              <a:cxn ang="0">
                <a:pos x="120" y="733"/>
              </a:cxn>
              <a:cxn ang="0">
                <a:pos x="220" y="779"/>
              </a:cxn>
              <a:cxn ang="0">
                <a:pos x="291" y="812"/>
              </a:cxn>
              <a:cxn ang="0">
                <a:pos x="296" y="846"/>
              </a:cxn>
              <a:cxn ang="0">
                <a:pos x="349" y="872"/>
              </a:cxn>
              <a:cxn ang="0">
                <a:pos x="412" y="842"/>
              </a:cxn>
              <a:cxn ang="0">
                <a:pos x="458" y="858"/>
              </a:cxn>
              <a:cxn ang="0">
                <a:pos x="471" y="887"/>
              </a:cxn>
              <a:cxn ang="0">
                <a:pos x="520" y="896"/>
              </a:cxn>
              <a:cxn ang="0">
                <a:pos x="591" y="942"/>
              </a:cxn>
              <a:cxn ang="0">
                <a:pos x="600" y="962"/>
              </a:cxn>
              <a:cxn ang="0">
                <a:pos x="671" y="938"/>
              </a:cxn>
              <a:cxn ang="0">
                <a:pos x="720" y="1009"/>
              </a:cxn>
              <a:cxn ang="0">
                <a:pos x="762" y="979"/>
              </a:cxn>
              <a:cxn ang="0">
                <a:pos x="825" y="950"/>
              </a:cxn>
              <a:cxn ang="0">
                <a:pos x="862" y="954"/>
              </a:cxn>
              <a:cxn ang="0">
                <a:pos x="905" y="934"/>
              </a:cxn>
              <a:cxn ang="0">
                <a:pos x="934" y="925"/>
              </a:cxn>
              <a:cxn ang="0">
                <a:pos x="987" y="967"/>
              </a:cxn>
              <a:cxn ang="0">
                <a:pos x="1042" y="979"/>
              </a:cxn>
              <a:cxn ang="0">
                <a:pos x="1071" y="950"/>
              </a:cxn>
              <a:cxn ang="0">
                <a:pos x="1054" y="879"/>
              </a:cxn>
              <a:cxn ang="0">
                <a:pos x="1179" y="671"/>
              </a:cxn>
              <a:cxn ang="0">
                <a:pos x="1175" y="612"/>
              </a:cxn>
              <a:cxn ang="0">
                <a:pos x="1134" y="570"/>
              </a:cxn>
              <a:cxn ang="0">
                <a:pos x="1100" y="517"/>
              </a:cxn>
              <a:cxn ang="0">
                <a:pos x="1083" y="492"/>
              </a:cxn>
              <a:cxn ang="0">
                <a:pos x="1080" y="424"/>
              </a:cxn>
              <a:cxn ang="0">
                <a:pos x="1021" y="379"/>
              </a:cxn>
              <a:cxn ang="0">
                <a:pos x="1034" y="325"/>
              </a:cxn>
              <a:cxn ang="0">
                <a:pos x="1088" y="269"/>
              </a:cxn>
              <a:cxn ang="0">
                <a:pos x="1046" y="175"/>
              </a:cxn>
              <a:cxn ang="0">
                <a:pos x="995" y="71"/>
              </a:cxn>
            </a:cxnLst>
            <a:rect l="0" t="0" r="r" b="b"/>
            <a:pathLst>
              <a:path w="1179" h="1009">
                <a:moveTo>
                  <a:pt x="1004" y="75"/>
                </a:moveTo>
                <a:lnTo>
                  <a:pt x="991" y="33"/>
                </a:lnTo>
                <a:lnTo>
                  <a:pt x="962" y="16"/>
                </a:lnTo>
                <a:lnTo>
                  <a:pt x="934" y="12"/>
                </a:lnTo>
                <a:lnTo>
                  <a:pt x="921" y="0"/>
                </a:lnTo>
                <a:lnTo>
                  <a:pt x="891" y="8"/>
                </a:lnTo>
                <a:lnTo>
                  <a:pt x="891" y="16"/>
                </a:lnTo>
                <a:lnTo>
                  <a:pt x="837" y="30"/>
                </a:lnTo>
                <a:lnTo>
                  <a:pt x="724" y="49"/>
                </a:lnTo>
                <a:lnTo>
                  <a:pt x="655" y="48"/>
                </a:lnTo>
                <a:lnTo>
                  <a:pt x="612" y="48"/>
                </a:lnTo>
                <a:lnTo>
                  <a:pt x="593" y="49"/>
                </a:lnTo>
                <a:lnTo>
                  <a:pt x="575" y="53"/>
                </a:lnTo>
                <a:lnTo>
                  <a:pt x="536" y="83"/>
                </a:lnTo>
                <a:lnTo>
                  <a:pt x="505" y="82"/>
                </a:lnTo>
                <a:lnTo>
                  <a:pt x="471" y="75"/>
                </a:lnTo>
                <a:lnTo>
                  <a:pt x="437" y="33"/>
                </a:lnTo>
                <a:lnTo>
                  <a:pt x="433" y="0"/>
                </a:lnTo>
                <a:lnTo>
                  <a:pt x="395" y="4"/>
                </a:lnTo>
                <a:lnTo>
                  <a:pt x="316" y="20"/>
                </a:lnTo>
                <a:lnTo>
                  <a:pt x="287" y="49"/>
                </a:lnTo>
                <a:lnTo>
                  <a:pt x="261" y="51"/>
                </a:lnTo>
                <a:lnTo>
                  <a:pt x="233" y="58"/>
                </a:lnTo>
                <a:lnTo>
                  <a:pt x="208" y="120"/>
                </a:lnTo>
                <a:lnTo>
                  <a:pt x="159" y="139"/>
                </a:lnTo>
                <a:lnTo>
                  <a:pt x="104" y="154"/>
                </a:lnTo>
                <a:lnTo>
                  <a:pt x="37" y="183"/>
                </a:lnTo>
                <a:lnTo>
                  <a:pt x="16" y="200"/>
                </a:lnTo>
                <a:lnTo>
                  <a:pt x="45" y="216"/>
                </a:lnTo>
                <a:lnTo>
                  <a:pt x="33" y="238"/>
                </a:lnTo>
                <a:lnTo>
                  <a:pt x="45" y="254"/>
                </a:lnTo>
                <a:lnTo>
                  <a:pt x="8" y="246"/>
                </a:lnTo>
                <a:lnTo>
                  <a:pt x="4" y="250"/>
                </a:lnTo>
                <a:lnTo>
                  <a:pt x="25" y="317"/>
                </a:lnTo>
                <a:lnTo>
                  <a:pt x="20" y="358"/>
                </a:lnTo>
                <a:lnTo>
                  <a:pt x="0" y="387"/>
                </a:lnTo>
                <a:lnTo>
                  <a:pt x="8" y="409"/>
                </a:lnTo>
                <a:lnTo>
                  <a:pt x="29" y="425"/>
                </a:lnTo>
                <a:lnTo>
                  <a:pt x="61" y="450"/>
                </a:lnTo>
                <a:lnTo>
                  <a:pt x="55" y="470"/>
                </a:lnTo>
                <a:lnTo>
                  <a:pt x="49" y="492"/>
                </a:lnTo>
                <a:lnTo>
                  <a:pt x="71" y="508"/>
                </a:lnTo>
                <a:lnTo>
                  <a:pt x="71" y="525"/>
                </a:lnTo>
                <a:lnTo>
                  <a:pt x="83" y="545"/>
                </a:lnTo>
                <a:lnTo>
                  <a:pt x="62" y="579"/>
                </a:lnTo>
                <a:lnTo>
                  <a:pt x="83" y="621"/>
                </a:lnTo>
                <a:lnTo>
                  <a:pt x="87" y="645"/>
                </a:lnTo>
                <a:lnTo>
                  <a:pt x="108" y="649"/>
                </a:lnTo>
                <a:lnTo>
                  <a:pt x="120" y="692"/>
                </a:lnTo>
                <a:lnTo>
                  <a:pt x="120" y="729"/>
                </a:lnTo>
                <a:lnTo>
                  <a:pt x="120" y="733"/>
                </a:lnTo>
                <a:lnTo>
                  <a:pt x="149" y="737"/>
                </a:lnTo>
                <a:lnTo>
                  <a:pt x="171" y="771"/>
                </a:lnTo>
                <a:lnTo>
                  <a:pt x="220" y="779"/>
                </a:lnTo>
                <a:lnTo>
                  <a:pt x="249" y="791"/>
                </a:lnTo>
                <a:lnTo>
                  <a:pt x="283" y="787"/>
                </a:lnTo>
                <a:lnTo>
                  <a:pt x="291" y="812"/>
                </a:lnTo>
                <a:lnTo>
                  <a:pt x="271" y="820"/>
                </a:lnTo>
                <a:lnTo>
                  <a:pt x="271" y="833"/>
                </a:lnTo>
                <a:lnTo>
                  <a:pt x="296" y="846"/>
                </a:lnTo>
                <a:lnTo>
                  <a:pt x="308" y="863"/>
                </a:lnTo>
                <a:lnTo>
                  <a:pt x="324" y="883"/>
                </a:lnTo>
                <a:lnTo>
                  <a:pt x="349" y="872"/>
                </a:lnTo>
                <a:lnTo>
                  <a:pt x="366" y="850"/>
                </a:lnTo>
                <a:lnTo>
                  <a:pt x="345" y="820"/>
                </a:lnTo>
                <a:lnTo>
                  <a:pt x="412" y="842"/>
                </a:lnTo>
                <a:lnTo>
                  <a:pt x="436" y="839"/>
                </a:lnTo>
                <a:lnTo>
                  <a:pt x="458" y="842"/>
                </a:lnTo>
                <a:lnTo>
                  <a:pt x="458" y="858"/>
                </a:lnTo>
                <a:lnTo>
                  <a:pt x="437" y="871"/>
                </a:lnTo>
                <a:lnTo>
                  <a:pt x="458" y="871"/>
                </a:lnTo>
                <a:lnTo>
                  <a:pt x="471" y="887"/>
                </a:lnTo>
                <a:lnTo>
                  <a:pt x="487" y="887"/>
                </a:lnTo>
                <a:lnTo>
                  <a:pt x="516" y="887"/>
                </a:lnTo>
                <a:lnTo>
                  <a:pt x="520" y="896"/>
                </a:lnTo>
                <a:lnTo>
                  <a:pt x="562" y="900"/>
                </a:lnTo>
                <a:lnTo>
                  <a:pt x="567" y="938"/>
                </a:lnTo>
                <a:lnTo>
                  <a:pt x="591" y="942"/>
                </a:lnTo>
                <a:lnTo>
                  <a:pt x="604" y="967"/>
                </a:lnTo>
                <a:lnTo>
                  <a:pt x="604" y="971"/>
                </a:lnTo>
                <a:lnTo>
                  <a:pt x="600" y="962"/>
                </a:lnTo>
                <a:lnTo>
                  <a:pt x="628" y="983"/>
                </a:lnTo>
                <a:lnTo>
                  <a:pt x="650" y="960"/>
                </a:lnTo>
                <a:lnTo>
                  <a:pt x="671" y="938"/>
                </a:lnTo>
                <a:lnTo>
                  <a:pt x="692" y="962"/>
                </a:lnTo>
                <a:lnTo>
                  <a:pt x="720" y="983"/>
                </a:lnTo>
                <a:lnTo>
                  <a:pt x="720" y="1009"/>
                </a:lnTo>
                <a:lnTo>
                  <a:pt x="742" y="995"/>
                </a:lnTo>
                <a:lnTo>
                  <a:pt x="758" y="1004"/>
                </a:lnTo>
                <a:lnTo>
                  <a:pt x="762" y="979"/>
                </a:lnTo>
                <a:lnTo>
                  <a:pt x="779" y="958"/>
                </a:lnTo>
                <a:lnTo>
                  <a:pt x="808" y="958"/>
                </a:lnTo>
                <a:lnTo>
                  <a:pt x="825" y="950"/>
                </a:lnTo>
                <a:lnTo>
                  <a:pt x="834" y="967"/>
                </a:lnTo>
                <a:lnTo>
                  <a:pt x="850" y="967"/>
                </a:lnTo>
                <a:lnTo>
                  <a:pt x="862" y="954"/>
                </a:lnTo>
                <a:lnTo>
                  <a:pt x="862" y="938"/>
                </a:lnTo>
                <a:lnTo>
                  <a:pt x="891" y="935"/>
                </a:lnTo>
                <a:lnTo>
                  <a:pt x="905" y="934"/>
                </a:lnTo>
                <a:lnTo>
                  <a:pt x="917" y="938"/>
                </a:lnTo>
                <a:lnTo>
                  <a:pt x="921" y="925"/>
                </a:lnTo>
                <a:lnTo>
                  <a:pt x="934" y="925"/>
                </a:lnTo>
                <a:lnTo>
                  <a:pt x="946" y="938"/>
                </a:lnTo>
                <a:lnTo>
                  <a:pt x="971" y="942"/>
                </a:lnTo>
                <a:lnTo>
                  <a:pt x="987" y="967"/>
                </a:lnTo>
                <a:lnTo>
                  <a:pt x="1025" y="967"/>
                </a:lnTo>
                <a:lnTo>
                  <a:pt x="1050" y="975"/>
                </a:lnTo>
                <a:lnTo>
                  <a:pt x="1042" y="979"/>
                </a:lnTo>
                <a:lnTo>
                  <a:pt x="1087" y="979"/>
                </a:lnTo>
                <a:lnTo>
                  <a:pt x="1091" y="967"/>
                </a:lnTo>
                <a:lnTo>
                  <a:pt x="1071" y="950"/>
                </a:lnTo>
                <a:lnTo>
                  <a:pt x="1067" y="930"/>
                </a:lnTo>
                <a:lnTo>
                  <a:pt x="1050" y="908"/>
                </a:lnTo>
                <a:lnTo>
                  <a:pt x="1054" y="879"/>
                </a:lnTo>
                <a:lnTo>
                  <a:pt x="1100" y="783"/>
                </a:lnTo>
                <a:lnTo>
                  <a:pt x="1158" y="708"/>
                </a:lnTo>
                <a:lnTo>
                  <a:pt x="1179" y="671"/>
                </a:lnTo>
                <a:lnTo>
                  <a:pt x="1167" y="650"/>
                </a:lnTo>
                <a:lnTo>
                  <a:pt x="1154" y="629"/>
                </a:lnTo>
                <a:lnTo>
                  <a:pt x="1175" y="612"/>
                </a:lnTo>
                <a:lnTo>
                  <a:pt x="1158" y="608"/>
                </a:lnTo>
                <a:lnTo>
                  <a:pt x="1150" y="600"/>
                </a:lnTo>
                <a:lnTo>
                  <a:pt x="1134" y="570"/>
                </a:lnTo>
                <a:lnTo>
                  <a:pt x="1117" y="558"/>
                </a:lnTo>
                <a:lnTo>
                  <a:pt x="1100" y="545"/>
                </a:lnTo>
                <a:lnTo>
                  <a:pt x="1100" y="517"/>
                </a:lnTo>
                <a:lnTo>
                  <a:pt x="1091" y="508"/>
                </a:lnTo>
                <a:lnTo>
                  <a:pt x="1083" y="496"/>
                </a:lnTo>
                <a:lnTo>
                  <a:pt x="1083" y="492"/>
                </a:lnTo>
                <a:lnTo>
                  <a:pt x="1079" y="462"/>
                </a:lnTo>
                <a:lnTo>
                  <a:pt x="1080" y="438"/>
                </a:lnTo>
                <a:lnTo>
                  <a:pt x="1080" y="424"/>
                </a:lnTo>
                <a:lnTo>
                  <a:pt x="1079" y="413"/>
                </a:lnTo>
                <a:lnTo>
                  <a:pt x="1050" y="396"/>
                </a:lnTo>
                <a:lnTo>
                  <a:pt x="1021" y="379"/>
                </a:lnTo>
                <a:lnTo>
                  <a:pt x="1020" y="368"/>
                </a:lnTo>
                <a:lnTo>
                  <a:pt x="1023" y="352"/>
                </a:lnTo>
                <a:lnTo>
                  <a:pt x="1034" y="325"/>
                </a:lnTo>
                <a:lnTo>
                  <a:pt x="1071" y="299"/>
                </a:lnTo>
                <a:lnTo>
                  <a:pt x="1087" y="283"/>
                </a:lnTo>
                <a:lnTo>
                  <a:pt x="1088" y="269"/>
                </a:lnTo>
                <a:lnTo>
                  <a:pt x="1083" y="251"/>
                </a:lnTo>
                <a:lnTo>
                  <a:pt x="1071" y="216"/>
                </a:lnTo>
                <a:lnTo>
                  <a:pt x="1046" y="175"/>
                </a:lnTo>
                <a:lnTo>
                  <a:pt x="1029" y="151"/>
                </a:lnTo>
                <a:lnTo>
                  <a:pt x="1004" y="104"/>
                </a:lnTo>
                <a:lnTo>
                  <a:pt x="995" y="71"/>
                </a:lnTo>
                <a:lnTo>
                  <a:pt x="1004" y="75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65" name="Freeform 33"/>
          <p:cNvSpPr>
            <a:spLocks/>
          </p:cNvSpPr>
          <p:nvPr/>
        </p:nvSpPr>
        <p:spPr bwMode="auto">
          <a:xfrm>
            <a:off x="4027488" y="4173538"/>
            <a:ext cx="498475" cy="241300"/>
          </a:xfrm>
          <a:custGeom>
            <a:avLst/>
            <a:gdLst/>
            <a:ahLst/>
            <a:cxnLst>
              <a:cxn ang="0">
                <a:pos x="655" y="121"/>
              </a:cxn>
              <a:cxn ang="0">
                <a:pos x="646" y="180"/>
              </a:cxn>
              <a:cxn ang="0">
                <a:pos x="603" y="197"/>
              </a:cxn>
              <a:cxn ang="0">
                <a:pos x="579" y="180"/>
              </a:cxn>
              <a:cxn ang="0">
                <a:pos x="525" y="180"/>
              </a:cxn>
              <a:cxn ang="0">
                <a:pos x="470" y="179"/>
              </a:cxn>
              <a:cxn ang="0">
                <a:pos x="425" y="241"/>
              </a:cxn>
              <a:cxn ang="0">
                <a:pos x="371" y="275"/>
              </a:cxn>
              <a:cxn ang="0">
                <a:pos x="337" y="259"/>
              </a:cxn>
              <a:cxn ang="0">
                <a:pos x="308" y="300"/>
              </a:cxn>
              <a:cxn ang="0">
                <a:pos x="267" y="300"/>
              </a:cxn>
              <a:cxn ang="0">
                <a:pos x="245" y="325"/>
              </a:cxn>
              <a:cxn ang="0">
                <a:pos x="241" y="350"/>
              </a:cxn>
              <a:cxn ang="0">
                <a:pos x="221" y="367"/>
              </a:cxn>
              <a:cxn ang="0">
                <a:pos x="156" y="373"/>
              </a:cxn>
              <a:cxn ang="0">
                <a:pos x="112" y="375"/>
              </a:cxn>
              <a:cxn ang="0">
                <a:pos x="67" y="346"/>
              </a:cxn>
              <a:cxn ang="0">
                <a:pos x="29" y="337"/>
              </a:cxn>
              <a:cxn ang="0">
                <a:pos x="0" y="267"/>
              </a:cxn>
              <a:cxn ang="0">
                <a:pos x="13" y="225"/>
              </a:cxn>
              <a:cxn ang="0">
                <a:pos x="29" y="175"/>
              </a:cxn>
              <a:cxn ang="0">
                <a:pos x="96" y="175"/>
              </a:cxn>
              <a:cxn ang="0">
                <a:pos x="141" y="125"/>
              </a:cxn>
              <a:cxn ang="0">
                <a:pos x="167" y="75"/>
              </a:cxn>
              <a:cxn ang="0">
                <a:pos x="183" y="54"/>
              </a:cxn>
              <a:cxn ang="0">
                <a:pos x="221" y="37"/>
              </a:cxn>
              <a:cxn ang="0">
                <a:pos x="271" y="35"/>
              </a:cxn>
              <a:cxn ang="0">
                <a:pos x="313" y="37"/>
              </a:cxn>
              <a:cxn ang="0">
                <a:pos x="341" y="84"/>
              </a:cxn>
              <a:cxn ang="0">
                <a:pos x="379" y="79"/>
              </a:cxn>
              <a:cxn ang="0">
                <a:pos x="400" y="33"/>
              </a:cxn>
              <a:cxn ang="0">
                <a:pos x="446" y="25"/>
              </a:cxn>
              <a:cxn ang="0">
                <a:pos x="471" y="42"/>
              </a:cxn>
              <a:cxn ang="0">
                <a:pos x="483" y="13"/>
              </a:cxn>
              <a:cxn ang="0">
                <a:pos x="526" y="9"/>
              </a:cxn>
              <a:cxn ang="0">
                <a:pos x="542" y="0"/>
              </a:cxn>
              <a:cxn ang="0">
                <a:pos x="567" y="13"/>
              </a:cxn>
              <a:cxn ang="0">
                <a:pos x="608" y="42"/>
              </a:cxn>
              <a:cxn ang="0">
                <a:pos x="671" y="50"/>
              </a:cxn>
            </a:cxnLst>
            <a:rect l="0" t="0" r="r" b="b"/>
            <a:pathLst>
              <a:path w="671" h="376">
                <a:moveTo>
                  <a:pt x="671" y="46"/>
                </a:moveTo>
                <a:lnTo>
                  <a:pt x="655" y="121"/>
                </a:lnTo>
                <a:lnTo>
                  <a:pt x="638" y="154"/>
                </a:lnTo>
                <a:lnTo>
                  <a:pt x="646" y="180"/>
                </a:lnTo>
                <a:lnTo>
                  <a:pt x="620" y="194"/>
                </a:lnTo>
                <a:lnTo>
                  <a:pt x="603" y="197"/>
                </a:lnTo>
                <a:lnTo>
                  <a:pt x="588" y="196"/>
                </a:lnTo>
                <a:lnTo>
                  <a:pt x="579" y="180"/>
                </a:lnTo>
                <a:lnTo>
                  <a:pt x="550" y="166"/>
                </a:lnTo>
                <a:lnTo>
                  <a:pt x="525" y="180"/>
                </a:lnTo>
                <a:lnTo>
                  <a:pt x="490" y="179"/>
                </a:lnTo>
                <a:lnTo>
                  <a:pt x="470" y="179"/>
                </a:lnTo>
                <a:lnTo>
                  <a:pt x="455" y="183"/>
                </a:lnTo>
                <a:lnTo>
                  <a:pt x="425" y="241"/>
                </a:lnTo>
                <a:lnTo>
                  <a:pt x="412" y="254"/>
                </a:lnTo>
                <a:lnTo>
                  <a:pt x="371" y="275"/>
                </a:lnTo>
                <a:lnTo>
                  <a:pt x="359" y="259"/>
                </a:lnTo>
                <a:lnTo>
                  <a:pt x="337" y="259"/>
                </a:lnTo>
                <a:lnTo>
                  <a:pt x="329" y="288"/>
                </a:lnTo>
                <a:lnTo>
                  <a:pt x="308" y="300"/>
                </a:lnTo>
                <a:lnTo>
                  <a:pt x="282" y="300"/>
                </a:lnTo>
                <a:lnTo>
                  <a:pt x="267" y="300"/>
                </a:lnTo>
                <a:lnTo>
                  <a:pt x="253" y="304"/>
                </a:lnTo>
                <a:lnTo>
                  <a:pt x="245" y="325"/>
                </a:lnTo>
                <a:lnTo>
                  <a:pt x="263" y="350"/>
                </a:lnTo>
                <a:lnTo>
                  <a:pt x="241" y="350"/>
                </a:lnTo>
                <a:lnTo>
                  <a:pt x="241" y="367"/>
                </a:lnTo>
                <a:lnTo>
                  <a:pt x="221" y="367"/>
                </a:lnTo>
                <a:lnTo>
                  <a:pt x="200" y="367"/>
                </a:lnTo>
                <a:lnTo>
                  <a:pt x="156" y="373"/>
                </a:lnTo>
                <a:lnTo>
                  <a:pt x="132" y="376"/>
                </a:lnTo>
                <a:lnTo>
                  <a:pt x="112" y="375"/>
                </a:lnTo>
                <a:lnTo>
                  <a:pt x="90" y="357"/>
                </a:lnTo>
                <a:lnTo>
                  <a:pt x="67" y="346"/>
                </a:lnTo>
                <a:lnTo>
                  <a:pt x="49" y="341"/>
                </a:lnTo>
                <a:lnTo>
                  <a:pt x="29" y="337"/>
                </a:lnTo>
                <a:lnTo>
                  <a:pt x="21" y="304"/>
                </a:lnTo>
                <a:lnTo>
                  <a:pt x="0" y="267"/>
                </a:lnTo>
                <a:lnTo>
                  <a:pt x="12" y="245"/>
                </a:lnTo>
                <a:lnTo>
                  <a:pt x="13" y="225"/>
                </a:lnTo>
                <a:lnTo>
                  <a:pt x="12" y="204"/>
                </a:lnTo>
                <a:lnTo>
                  <a:pt x="29" y="175"/>
                </a:lnTo>
                <a:lnTo>
                  <a:pt x="58" y="184"/>
                </a:lnTo>
                <a:lnTo>
                  <a:pt x="96" y="175"/>
                </a:lnTo>
                <a:lnTo>
                  <a:pt x="121" y="146"/>
                </a:lnTo>
                <a:lnTo>
                  <a:pt x="141" y="125"/>
                </a:lnTo>
                <a:lnTo>
                  <a:pt x="145" y="88"/>
                </a:lnTo>
                <a:lnTo>
                  <a:pt x="167" y="75"/>
                </a:lnTo>
                <a:lnTo>
                  <a:pt x="175" y="58"/>
                </a:lnTo>
                <a:lnTo>
                  <a:pt x="183" y="54"/>
                </a:lnTo>
                <a:lnTo>
                  <a:pt x="188" y="42"/>
                </a:lnTo>
                <a:lnTo>
                  <a:pt x="221" y="37"/>
                </a:lnTo>
                <a:lnTo>
                  <a:pt x="249" y="58"/>
                </a:lnTo>
                <a:lnTo>
                  <a:pt x="271" y="35"/>
                </a:lnTo>
                <a:lnTo>
                  <a:pt x="292" y="13"/>
                </a:lnTo>
                <a:lnTo>
                  <a:pt x="313" y="37"/>
                </a:lnTo>
                <a:lnTo>
                  <a:pt x="341" y="58"/>
                </a:lnTo>
                <a:lnTo>
                  <a:pt x="341" y="84"/>
                </a:lnTo>
                <a:lnTo>
                  <a:pt x="363" y="70"/>
                </a:lnTo>
                <a:lnTo>
                  <a:pt x="379" y="79"/>
                </a:lnTo>
                <a:lnTo>
                  <a:pt x="383" y="54"/>
                </a:lnTo>
                <a:lnTo>
                  <a:pt x="400" y="33"/>
                </a:lnTo>
                <a:lnTo>
                  <a:pt x="429" y="33"/>
                </a:lnTo>
                <a:lnTo>
                  <a:pt x="446" y="25"/>
                </a:lnTo>
                <a:lnTo>
                  <a:pt x="455" y="42"/>
                </a:lnTo>
                <a:lnTo>
                  <a:pt x="471" y="42"/>
                </a:lnTo>
                <a:lnTo>
                  <a:pt x="483" y="29"/>
                </a:lnTo>
                <a:lnTo>
                  <a:pt x="483" y="13"/>
                </a:lnTo>
                <a:lnTo>
                  <a:pt x="512" y="10"/>
                </a:lnTo>
                <a:lnTo>
                  <a:pt x="526" y="9"/>
                </a:lnTo>
                <a:lnTo>
                  <a:pt x="538" y="13"/>
                </a:lnTo>
                <a:lnTo>
                  <a:pt x="542" y="0"/>
                </a:lnTo>
                <a:lnTo>
                  <a:pt x="555" y="0"/>
                </a:lnTo>
                <a:lnTo>
                  <a:pt x="567" y="13"/>
                </a:lnTo>
                <a:lnTo>
                  <a:pt x="592" y="17"/>
                </a:lnTo>
                <a:lnTo>
                  <a:pt x="608" y="42"/>
                </a:lnTo>
                <a:lnTo>
                  <a:pt x="646" y="42"/>
                </a:lnTo>
                <a:lnTo>
                  <a:pt x="671" y="50"/>
                </a:lnTo>
                <a:lnTo>
                  <a:pt x="671" y="46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66" name="Freeform 34"/>
          <p:cNvSpPr>
            <a:spLocks/>
          </p:cNvSpPr>
          <p:nvPr/>
        </p:nvSpPr>
        <p:spPr bwMode="auto">
          <a:xfrm>
            <a:off x="3582988" y="4051300"/>
            <a:ext cx="612775" cy="290513"/>
          </a:xfrm>
          <a:custGeom>
            <a:avLst/>
            <a:gdLst/>
            <a:ahLst/>
            <a:cxnLst>
              <a:cxn ang="0">
                <a:pos x="586" y="400"/>
              </a:cxn>
              <a:cxn ang="0">
                <a:pos x="542" y="404"/>
              </a:cxn>
              <a:cxn ang="0">
                <a:pos x="493" y="396"/>
              </a:cxn>
              <a:cxn ang="0">
                <a:pos x="430" y="388"/>
              </a:cxn>
              <a:cxn ang="0">
                <a:pos x="409" y="376"/>
              </a:cxn>
              <a:cxn ang="0">
                <a:pos x="367" y="363"/>
              </a:cxn>
              <a:cxn ang="0">
                <a:pos x="346" y="417"/>
              </a:cxn>
              <a:cxn ang="0">
                <a:pos x="318" y="437"/>
              </a:cxn>
              <a:cxn ang="0">
                <a:pos x="297" y="455"/>
              </a:cxn>
              <a:cxn ang="0">
                <a:pos x="251" y="433"/>
              </a:cxn>
              <a:cxn ang="0">
                <a:pos x="209" y="397"/>
              </a:cxn>
              <a:cxn ang="0">
                <a:pos x="171" y="372"/>
              </a:cxn>
              <a:cxn ang="0">
                <a:pos x="126" y="329"/>
              </a:cxn>
              <a:cxn ang="0">
                <a:pos x="71" y="293"/>
              </a:cxn>
              <a:cxn ang="0">
                <a:pos x="51" y="254"/>
              </a:cxn>
              <a:cxn ang="0">
                <a:pos x="38" y="197"/>
              </a:cxn>
              <a:cxn ang="0">
                <a:pos x="0" y="150"/>
              </a:cxn>
              <a:cxn ang="0">
                <a:pos x="38" y="158"/>
              </a:cxn>
              <a:cxn ang="0">
                <a:pos x="88" y="121"/>
              </a:cxn>
              <a:cxn ang="0">
                <a:pos x="126" y="100"/>
              </a:cxn>
              <a:cxn ang="0">
                <a:pos x="151" y="83"/>
              </a:cxn>
              <a:cxn ang="0">
                <a:pos x="179" y="63"/>
              </a:cxn>
              <a:cxn ang="0">
                <a:pos x="218" y="50"/>
              </a:cxn>
              <a:cxn ang="0">
                <a:pos x="255" y="30"/>
              </a:cxn>
              <a:cxn ang="0">
                <a:pos x="259" y="0"/>
              </a:cxn>
              <a:cxn ang="0">
                <a:pos x="301" y="38"/>
              </a:cxn>
              <a:cxn ang="0">
                <a:pos x="322" y="12"/>
              </a:cxn>
              <a:cxn ang="0">
                <a:pos x="338" y="0"/>
              </a:cxn>
              <a:cxn ang="0">
                <a:pos x="342" y="0"/>
              </a:cxn>
              <a:cxn ang="0">
                <a:pos x="393" y="38"/>
              </a:cxn>
              <a:cxn ang="0">
                <a:pos x="471" y="58"/>
              </a:cxn>
              <a:cxn ang="0">
                <a:pos x="513" y="79"/>
              </a:cxn>
              <a:cxn ang="0">
                <a:pos x="493" y="100"/>
              </a:cxn>
              <a:cxn ang="0">
                <a:pos x="530" y="130"/>
              </a:cxn>
              <a:cxn ang="0">
                <a:pos x="571" y="139"/>
              </a:cxn>
              <a:cxn ang="0">
                <a:pos x="567" y="87"/>
              </a:cxn>
              <a:cxn ang="0">
                <a:pos x="658" y="106"/>
              </a:cxn>
              <a:cxn ang="0">
                <a:pos x="680" y="125"/>
              </a:cxn>
              <a:cxn ang="0">
                <a:pos x="680" y="138"/>
              </a:cxn>
              <a:cxn ang="0">
                <a:pos x="709" y="154"/>
              </a:cxn>
              <a:cxn ang="0">
                <a:pos x="742" y="163"/>
              </a:cxn>
              <a:cxn ang="0">
                <a:pos x="789" y="205"/>
              </a:cxn>
              <a:cxn ang="0">
                <a:pos x="826" y="234"/>
              </a:cxn>
              <a:cxn ang="0">
                <a:pos x="822" y="229"/>
              </a:cxn>
              <a:cxn ang="0">
                <a:pos x="784" y="246"/>
              </a:cxn>
              <a:cxn ang="0">
                <a:pos x="768" y="267"/>
              </a:cxn>
              <a:cxn ang="0">
                <a:pos x="742" y="317"/>
              </a:cxn>
              <a:cxn ang="0">
                <a:pos x="697" y="367"/>
              </a:cxn>
              <a:cxn ang="0">
                <a:pos x="630" y="367"/>
              </a:cxn>
              <a:cxn ang="0">
                <a:pos x="605" y="404"/>
              </a:cxn>
            </a:cxnLst>
            <a:rect l="0" t="0" r="r" b="b"/>
            <a:pathLst>
              <a:path w="826" h="455">
                <a:moveTo>
                  <a:pt x="605" y="404"/>
                </a:moveTo>
                <a:lnTo>
                  <a:pt x="586" y="400"/>
                </a:lnTo>
                <a:lnTo>
                  <a:pt x="555" y="396"/>
                </a:lnTo>
                <a:lnTo>
                  <a:pt x="542" y="404"/>
                </a:lnTo>
                <a:lnTo>
                  <a:pt x="501" y="409"/>
                </a:lnTo>
                <a:lnTo>
                  <a:pt x="493" y="396"/>
                </a:lnTo>
                <a:lnTo>
                  <a:pt x="463" y="388"/>
                </a:lnTo>
                <a:lnTo>
                  <a:pt x="430" y="388"/>
                </a:lnTo>
                <a:lnTo>
                  <a:pt x="422" y="380"/>
                </a:lnTo>
                <a:lnTo>
                  <a:pt x="409" y="376"/>
                </a:lnTo>
                <a:lnTo>
                  <a:pt x="389" y="380"/>
                </a:lnTo>
                <a:lnTo>
                  <a:pt x="367" y="363"/>
                </a:lnTo>
                <a:lnTo>
                  <a:pt x="359" y="413"/>
                </a:lnTo>
                <a:lnTo>
                  <a:pt x="346" y="417"/>
                </a:lnTo>
                <a:lnTo>
                  <a:pt x="334" y="451"/>
                </a:lnTo>
                <a:lnTo>
                  <a:pt x="318" y="437"/>
                </a:lnTo>
                <a:lnTo>
                  <a:pt x="301" y="441"/>
                </a:lnTo>
                <a:lnTo>
                  <a:pt x="297" y="455"/>
                </a:lnTo>
                <a:lnTo>
                  <a:pt x="259" y="451"/>
                </a:lnTo>
                <a:lnTo>
                  <a:pt x="251" y="433"/>
                </a:lnTo>
                <a:lnTo>
                  <a:pt x="242" y="433"/>
                </a:lnTo>
                <a:lnTo>
                  <a:pt x="209" y="397"/>
                </a:lnTo>
                <a:lnTo>
                  <a:pt x="175" y="388"/>
                </a:lnTo>
                <a:lnTo>
                  <a:pt x="171" y="372"/>
                </a:lnTo>
                <a:lnTo>
                  <a:pt x="142" y="363"/>
                </a:lnTo>
                <a:lnTo>
                  <a:pt x="126" y="329"/>
                </a:lnTo>
                <a:lnTo>
                  <a:pt x="96" y="321"/>
                </a:lnTo>
                <a:lnTo>
                  <a:pt x="71" y="293"/>
                </a:lnTo>
                <a:lnTo>
                  <a:pt x="67" y="271"/>
                </a:lnTo>
                <a:lnTo>
                  <a:pt x="51" y="254"/>
                </a:lnTo>
                <a:lnTo>
                  <a:pt x="63" y="217"/>
                </a:lnTo>
                <a:lnTo>
                  <a:pt x="38" y="197"/>
                </a:lnTo>
                <a:lnTo>
                  <a:pt x="18" y="175"/>
                </a:lnTo>
                <a:lnTo>
                  <a:pt x="0" y="150"/>
                </a:lnTo>
                <a:lnTo>
                  <a:pt x="30" y="146"/>
                </a:lnTo>
                <a:lnTo>
                  <a:pt x="38" y="158"/>
                </a:lnTo>
                <a:lnTo>
                  <a:pt x="51" y="134"/>
                </a:lnTo>
                <a:lnTo>
                  <a:pt x="88" y="121"/>
                </a:lnTo>
                <a:lnTo>
                  <a:pt x="113" y="125"/>
                </a:lnTo>
                <a:lnTo>
                  <a:pt x="126" y="100"/>
                </a:lnTo>
                <a:lnTo>
                  <a:pt x="138" y="105"/>
                </a:lnTo>
                <a:lnTo>
                  <a:pt x="151" y="83"/>
                </a:lnTo>
                <a:lnTo>
                  <a:pt x="175" y="79"/>
                </a:lnTo>
                <a:lnTo>
                  <a:pt x="179" y="63"/>
                </a:lnTo>
                <a:lnTo>
                  <a:pt x="213" y="59"/>
                </a:lnTo>
                <a:lnTo>
                  <a:pt x="218" y="50"/>
                </a:lnTo>
                <a:lnTo>
                  <a:pt x="251" y="34"/>
                </a:lnTo>
                <a:lnTo>
                  <a:pt x="255" y="30"/>
                </a:lnTo>
                <a:lnTo>
                  <a:pt x="267" y="34"/>
                </a:lnTo>
                <a:lnTo>
                  <a:pt x="259" y="0"/>
                </a:lnTo>
                <a:lnTo>
                  <a:pt x="284" y="4"/>
                </a:lnTo>
                <a:lnTo>
                  <a:pt x="301" y="38"/>
                </a:lnTo>
                <a:lnTo>
                  <a:pt x="322" y="38"/>
                </a:lnTo>
                <a:lnTo>
                  <a:pt x="322" y="12"/>
                </a:lnTo>
                <a:lnTo>
                  <a:pt x="338" y="30"/>
                </a:lnTo>
                <a:lnTo>
                  <a:pt x="338" y="0"/>
                </a:lnTo>
                <a:lnTo>
                  <a:pt x="334" y="0"/>
                </a:lnTo>
                <a:lnTo>
                  <a:pt x="342" y="0"/>
                </a:lnTo>
                <a:lnTo>
                  <a:pt x="371" y="4"/>
                </a:lnTo>
                <a:lnTo>
                  <a:pt x="393" y="38"/>
                </a:lnTo>
                <a:lnTo>
                  <a:pt x="442" y="46"/>
                </a:lnTo>
                <a:lnTo>
                  <a:pt x="471" y="58"/>
                </a:lnTo>
                <a:lnTo>
                  <a:pt x="505" y="54"/>
                </a:lnTo>
                <a:lnTo>
                  <a:pt x="513" y="79"/>
                </a:lnTo>
                <a:lnTo>
                  <a:pt x="493" y="87"/>
                </a:lnTo>
                <a:lnTo>
                  <a:pt x="493" y="100"/>
                </a:lnTo>
                <a:lnTo>
                  <a:pt x="518" y="113"/>
                </a:lnTo>
                <a:lnTo>
                  <a:pt x="530" y="130"/>
                </a:lnTo>
                <a:lnTo>
                  <a:pt x="546" y="150"/>
                </a:lnTo>
                <a:lnTo>
                  <a:pt x="571" y="139"/>
                </a:lnTo>
                <a:lnTo>
                  <a:pt x="588" y="117"/>
                </a:lnTo>
                <a:lnTo>
                  <a:pt x="567" y="87"/>
                </a:lnTo>
                <a:lnTo>
                  <a:pt x="634" y="109"/>
                </a:lnTo>
                <a:lnTo>
                  <a:pt x="658" y="106"/>
                </a:lnTo>
                <a:lnTo>
                  <a:pt x="680" y="109"/>
                </a:lnTo>
                <a:lnTo>
                  <a:pt x="680" y="125"/>
                </a:lnTo>
                <a:lnTo>
                  <a:pt x="659" y="138"/>
                </a:lnTo>
                <a:lnTo>
                  <a:pt x="680" y="138"/>
                </a:lnTo>
                <a:lnTo>
                  <a:pt x="693" y="154"/>
                </a:lnTo>
                <a:lnTo>
                  <a:pt x="709" y="154"/>
                </a:lnTo>
                <a:lnTo>
                  <a:pt x="738" y="154"/>
                </a:lnTo>
                <a:lnTo>
                  <a:pt x="742" y="163"/>
                </a:lnTo>
                <a:lnTo>
                  <a:pt x="784" y="167"/>
                </a:lnTo>
                <a:lnTo>
                  <a:pt x="789" y="205"/>
                </a:lnTo>
                <a:lnTo>
                  <a:pt x="813" y="209"/>
                </a:lnTo>
                <a:lnTo>
                  <a:pt x="826" y="234"/>
                </a:lnTo>
                <a:lnTo>
                  <a:pt x="826" y="238"/>
                </a:lnTo>
                <a:lnTo>
                  <a:pt x="822" y="229"/>
                </a:lnTo>
                <a:lnTo>
                  <a:pt x="789" y="234"/>
                </a:lnTo>
                <a:lnTo>
                  <a:pt x="784" y="246"/>
                </a:lnTo>
                <a:lnTo>
                  <a:pt x="776" y="250"/>
                </a:lnTo>
                <a:lnTo>
                  <a:pt x="768" y="267"/>
                </a:lnTo>
                <a:lnTo>
                  <a:pt x="746" y="280"/>
                </a:lnTo>
                <a:lnTo>
                  <a:pt x="742" y="317"/>
                </a:lnTo>
                <a:lnTo>
                  <a:pt x="722" y="338"/>
                </a:lnTo>
                <a:lnTo>
                  <a:pt x="697" y="367"/>
                </a:lnTo>
                <a:lnTo>
                  <a:pt x="659" y="376"/>
                </a:lnTo>
                <a:lnTo>
                  <a:pt x="630" y="367"/>
                </a:lnTo>
                <a:lnTo>
                  <a:pt x="613" y="396"/>
                </a:lnTo>
                <a:lnTo>
                  <a:pt x="605" y="404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67" name="Freeform 35"/>
          <p:cNvSpPr>
            <a:spLocks/>
          </p:cNvSpPr>
          <p:nvPr/>
        </p:nvSpPr>
        <p:spPr bwMode="auto">
          <a:xfrm>
            <a:off x="3979863" y="4281488"/>
            <a:ext cx="603250" cy="363537"/>
          </a:xfrm>
          <a:custGeom>
            <a:avLst/>
            <a:gdLst/>
            <a:ahLst/>
            <a:cxnLst>
              <a:cxn ang="0">
                <a:pos x="102" y="195"/>
              </a:cxn>
              <a:cxn ang="0">
                <a:pos x="96" y="230"/>
              </a:cxn>
              <a:cxn ang="0">
                <a:pos x="42" y="217"/>
              </a:cxn>
              <a:cxn ang="0">
                <a:pos x="63" y="254"/>
              </a:cxn>
              <a:cxn ang="0">
                <a:pos x="42" y="321"/>
              </a:cxn>
              <a:cxn ang="0">
                <a:pos x="17" y="375"/>
              </a:cxn>
              <a:cxn ang="0">
                <a:pos x="9" y="395"/>
              </a:cxn>
              <a:cxn ang="0">
                <a:pos x="41" y="413"/>
              </a:cxn>
              <a:cxn ang="0">
                <a:pos x="58" y="457"/>
              </a:cxn>
              <a:cxn ang="0">
                <a:pos x="112" y="496"/>
              </a:cxn>
              <a:cxn ang="0">
                <a:pos x="167" y="547"/>
              </a:cxn>
              <a:cxn ang="0">
                <a:pos x="225" y="567"/>
              </a:cxn>
              <a:cxn ang="0">
                <a:pos x="277" y="567"/>
              </a:cxn>
              <a:cxn ang="0">
                <a:pos x="350" y="530"/>
              </a:cxn>
              <a:cxn ang="0">
                <a:pos x="396" y="509"/>
              </a:cxn>
              <a:cxn ang="0">
                <a:pos x="430" y="496"/>
              </a:cxn>
              <a:cxn ang="0">
                <a:pos x="455" y="472"/>
              </a:cxn>
              <a:cxn ang="0">
                <a:pos x="522" y="467"/>
              </a:cxn>
              <a:cxn ang="0">
                <a:pos x="550" y="459"/>
              </a:cxn>
              <a:cxn ang="0">
                <a:pos x="609" y="425"/>
              </a:cxn>
              <a:cxn ang="0">
                <a:pos x="659" y="405"/>
              </a:cxn>
              <a:cxn ang="0">
                <a:pos x="683" y="342"/>
              </a:cxn>
              <a:cxn ang="0">
                <a:pos x="692" y="297"/>
              </a:cxn>
              <a:cxn ang="0">
                <a:pos x="709" y="250"/>
              </a:cxn>
              <a:cxn ang="0">
                <a:pos x="722" y="175"/>
              </a:cxn>
              <a:cxn ang="0">
                <a:pos x="746" y="134"/>
              </a:cxn>
              <a:cxn ang="0">
                <a:pos x="793" y="122"/>
              </a:cxn>
              <a:cxn ang="0">
                <a:pos x="817" y="67"/>
              </a:cxn>
              <a:cxn ang="0">
                <a:pos x="775" y="59"/>
              </a:cxn>
              <a:cxn ang="0">
                <a:pos x="742" y="38"/>
              </a:cxn>
              <a:cxn ang="0">
                <a:pos x="713" y="18"/>
              </a:cxn>
              <a:cxn ang="0">
                <a:pos x="687" y="28"/>
              </a:cxn>
              <a:cxn ang="0">
                <a:pos x="655" y="30"/>
              </a:cxn>
              <a:cxn ang="0">
                <a:pos x="617" y="0"/>
              </a:cxn>
              <a:cxn ang="0">
                <a:pos x="557" y="13"/>
              </a:cxn>
              <a:cxn ang="0">
                <a:pos x="522" y="17"/>
              </a:cxn>
              <a:cxn ang="0">
                <a:pos x="479" y="88"/>
              </a:cxn>
              <a:cxn ang="0">
                <a:pos x="426" y="93"/>
              </a:cxn>
              <a:cxn ang="0">
                <a:pos x="396" y="122"/>
              </a:cxn>
              <a:cxn ang="0">
                <a:pos x="349" y="134"/>
              </a:cxn>
              <a:cxn ang="0">
                <a:pos x="320" y="138"/>
              </a:cxn>
              <a:cxn ang="0">
                <a:pos x="330" y="184"/>
              </a:cxn>
              <a:cxn ang="0">
                <a:pos x="308" y="201"/>
              </a:cxn>
              <a:cxn ang="0">
                <a:pos x="267" y="201"/>
              </a:cxn>
              <a:cxn ang="0">
                <a:pos x="199" y="210"/>
              </a:cxn>
              <a:cxn ang="0">
                <a:pos x="157" y="191"/>
              </a:cxn>
              <a:cxn ang="0">
                <a:pos x="116" y="175"/>
              </a:cxn>
              <a:cxn ang="0">
                <a:pos x="100" y="167"/>
              </a:cxn>
            </a:cxnLst>
            <a:rect l="0" t="0" r="r" b="b"/>
            <a:pathLst>
              <a:path w="817" h="567">
                <a:moveTo>
                  <a:pt x="100" y="167"/>
                </a:moveTo>
                <a:lnTo>
                  <a:pt x="102" y="195"/>
                </a:lnTo>
                <a:lnTo>
                  <a:pt x="102" y="215"/>
                </a:lnTo>
                <a:lnTo>
                  <a:pt x="96" y="230"/>
                </a:lnTo>
                <a:lnTo>
                  <a:pt x="63" y="230"/>
                </a:lnTo>
                <a:lnTo>
                  <a:pt x="42" y="217"/>
                </a:lnTo>
                <a:lnTo>
                  <a:pt x="37" y="238"/>
                </a:lnTo>
                <a:lnTo>
                  <a:pt x="63" y="254"/>
                </a:lnTo>
                <a:lnTo>
                  <a:pt x="46" y="288"/>
                </a:lnTo>
                <a:lnTo>
                  <a:pt x="42" y="321"/>
                </a:lnTo>
                <a:lnTo>
                  <a:pt x="50" y="364"/>
                </a:lnTo>
                <a:lnTo>
                  <a:pt x="17" y="375"/>
                </a:lnTo>
                <a:lnTo>
                  <a:pt x="0" y="388"/>
                </a:lnTo>
                <a:lnTo>
                  <a:pt x="9" y="395"/>
                </a:lnTo>
                <a:lnTo>
                  <a:pt x="25" y="401"/>
                </a:lnTo>
                <a:lnTo>
                  <a:pt x="41" y="413"/>
                </a:lnTo>
                <a:lnTo>
                  <a:pt x="50" y="430"/>
                </a:lnTo>
                <a:lnTo>
                  <a:pt x="58" y="457"/>
                </a:lnTo>
                <a:lnTo>
                  <a:pt x="87" y="468"/>
                </a:lnTo>
                <a:lnTo>
                  <a:pt x="112" y="496"/>
                </a:lnTo>
                <a:lnTo>
                  <a:pt x="155" y="513"/>
                </a:lnTo>
                <a:lnTo>
                  <a:pt x="167" y="547"/>
                </a:lnTo>
                <a:lnTo>
                  <a:pt x="196" y="547"/>
                </a:lnTo>
                <a:lnTo>
                  <a:pt x="225" y="567"/>
                </a:lnTo>
                <a:lnTo>
                  <a:pt x="250" y="567"/>
                </a:lnTo>
                <a:lnTo>
                  <a:pt x="277" y="567"/>
                </a:lnTo>
                <a:lnTo>
                  <a:pt x="316" y="563"/>
                </a:lnTo>
                <a:lnTo>
                  <a:pt x="350" y="530"/>
                </a:lnTo>
                <a:lnTo>
                  <a:pt x="375" y="526"/>
                </a:lnTo>
                <a:lnTo>
                  <a:pt x="396" y="509"/>
                </a:lnTo>
                <a:lnTo>
                  <a:pt x="422" y="509"/>
                </a:lnTo>
                <a:lnTo>
                  <a:pt x="430" y="496"/>
                </a:lnTo>
                <a:lnTo>
                  <a:pt x="442" y="492"/>
                </a:lnTo>
                <a:lnTo>
                  <a:pt x="455" y="472"/>
                </a:lnTo>
                <a:lnTo>
                  <a:pt x="498" y="467"/>
                </a:lnTo>
                <a:lnTo>
                  <a:pt x="522" y="467"/>
                </a:lnTo>
                <a:lnTo>
                  <a:pt x="542" y="464"/>
                </a:lnTo>
                <a:lnTo>
                  <a:pt x="550" y="459"/>
                </a:lnTo>
                <a:lnTo>
                  <a:pt x="596" y="455"/>
                </a:lnTo>
                <a:lnTo>
                  <a:pt x="609" y="425"/>
                </a:lnTo>
                <a:lnTo>
                  <a:pt x="642" y="434"/>
                </a:lnTo>
                <a:lnTo>
                  <a:pt x="659" y="405"/>
                </a:lnTo>
                <a:lnTo>
                  <a:pt x="659" y="359"/>
                </a:lnTo>
                <a:lnTo>
                  <a:pt x="683" y="342"/>
                </a:lnTo>
                <a:lnTo>
                  <a:pt x="679" y="313"/>
                </a:lnTo>
                <a:lnTo>
                  <a:pt x="692" y="297"/>
                </a:lnTo>
                <a:lnTo>
                  <a:pt x="697" y="259"/>
                </a:lnTo>
                <a:lnTo>
                  <a:pt x="709" y="250"/>
                </a:lnTo>
                <a:lnTo>
                  <a:pt x="722" y="197"/>
                </a:lnTo>
                <a:lnTo>
                  <a:pt x="722" y="175"/>
                </a:lnTo>
                <a:lnTo>
                  <a:pt x="742" y="155"/>
                </a:lnTo>
                <a:lnTo>
                  <a:pt x="746" y="134"/>
                </a:lnTo>
                <a:lnTo>
                  <a:pt x="767" y="122"/>
                </a:lnTo>
                <a:lnTo>
                  <a:pt x="793" y="122"/>
                </a:lnTo>
                <a:lnTo>
                  <a:pt x="813" y="101"/>
                </a:lnTo>
                <a:lnTo>
                  <a:pt x="817" y="67"/>
                </a:lnTo>
                <a:lnTo>
                  <a:pt x="805" y="55"/>
                </a:lnTo>
                <a:lnTo>
                  <a:pt x="775" y="59"/>
                </a:lnTo>
                <a:lnTo>
                  <a:pt x="763" y="34"/>
                </a:lnTo>
                <a:lnTo>
                  <a:pt x="742" y="38"/>
                </a:lnTo>
                <a:lnTo>
                  <a:pt x="738" y="26"/>
                </a:lnTo>
                <a:lnTo>
                  <a:pt x="713" y="18"/>
                </a:lnTo>
                <a:lnTo>
                  <a:pt x="713" y="14"/>
                </a:lnTo>
                <a:lnTo>
                  <a:pt x="687" y="28"/>
                </a:lnTo>
                <a:lnTo>
                  <a:pt x="670" y="31"/>
                </a:lnTo>
                <a:lnTo>
                  <a:pt x="655" y="30"/>
                </a:lnTo>
                <a:lnTo>
                  <a:pt x="646" y="14"/>
                </a:lnTo>
                <a:lnTo>
                  <a:pt x="617" y="0"/>
                </a:lnTo>
                <a:lnTo>
                  <a:pt x="592" y="14"/>
                </a:lnTo>
                <a:lnTo>
                  <a:pt x="557" y="13"/>
                </a:lnTo>
                <a:lnTo>
                  <a:pt x="537" y="13"/>
                </a:lnTo>
                <a:lnTo>
                  <a:pt x="522" y="17"/>
                </a:lnTo>
                <a:lnTo>
                  <a:pt x="492" y="75"/>
                </a:lnTo>
                <a:lnTo>
                  <a:pt x="479" y="88"/>
                </a:lnTo>
                <a:lnTo>
                  <a:pt x="438" y="109"/>
                </a:lnTo>
                <a:lnTo>
                  <a:pt x="426" y="93"/>
                </a:lnTo>
                <a:lnTo>
                  <a:pt x="404" y="93"/>
                </a:lnTo>
                <a:lnTo>
                  <a:pt x="396" y="122"/>
                </a:lnTo>
                <a:lnTo>
                  <a:pt x="375" y="134"/>
                </a:lnTo>
                <a:lnTo>
                  <a:pt x="349" y="134"/>
                </a:lnTo>
                <a:lnTo>
                  <a:pt x="334" y="134"/>
                </a:lnTo>
                <a:lnTo>
                  <a:pt x="320" y="138"/>
                </a:lnTo>
                <a:lnTo>
                  <a:pt x="312" y="159"/>
                </a:lnTo>
                <a:lnTo>
                  <a:pt x="330" y="184"/>
                </a:lnTo>
                <a:lnTo>
                  <a:pt x="308" y="184"/>
                </a:lnTo>
                <a:lnTo>
                  <a:pt x="308" y="201"/>
                </a:lnTo>
                <a:lnTo>
                  <a:pt x="288" y="201"/>
                </a:lnTo>
                <a:lnTo>
                  <a:pt x="267" y="201"/>
                </a:lnTo>
                <a:lnTo>
                  <a:pt x="223" y="207"/>
                </a:lnTo>
                <a:lnTo>
                  <a:pt x="199" y="210"/>
                </a:lnTo>
                <a:lnTo>
                  <a:pt x="179" y="209"/>
                </a:lnTo>
                <a:lnTo>
                  <a:pt x="157" y="191"/>
                </a:lnTo>
                <a:lnTo>
                  <a:pt x="134" y="180"/>
                </a:lnTo>
                <a:lnTo>
                  <a:pt x="116" y="175"/>
                </a:lnTo>
                <a:lnTo>
                  <a:pt x="96" y="171"/>
                </a:lnTo>
                <a:lnTo>
                  <a:pt x="100" y="167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68" name="Freeform 36"/>
          <p:cNvSpPr>
            <a:spLocks/>
          </p:cNvSpPr>
          <p:nvPr/>
        </p:nvSpPr>
        <p:spPr bwMode="auto">
          <a:xfrm>
            <a:off x="4381500" y="4232275"/>
            <a:ext cx="919163" cy="584200"/>
          </a:xfrm>
          <a:custGeom>
            <a:avLst/>
            <a:gdLst/>
            <a:ahLst/>
            <a:cxnLst>
              <a:cxn ang="0">
                <a:pos x="292" y="141"/>
              </a:cxn>
              <a:cxn ang="0">
                <a:pos x="341" y="133"/>
              </a:cxn>
              <a:cxn ang="0">
                <a:pos x="400" y="133"/>
              </a:cxn>
              <a:cxn ang="0">
                <a:pos x="459" y="124"/>
              </a:cxn>
              <a:cxn ang="0">
                <a:pos x="517" y="145"/>
              </a:cxn>
              <a:cxn ang="0">
                <a:pos x="559" y="104"/>
              </a:cxn>
              <a:cxn ang="0">
                <a:pos x="667" y="66"/>
              </a:cxn>
              <a:cxn ang="0">
                <a:pos x="726" y="0"/>
              </a:cxn>
              <a:cxn ang="0">
                <a:pos x="822" y="100"/>
              </a:cxn>
              <a:cxn ang="0">
                <a:pos x="988" y="267"/>
              </a:cxn>
              <a:cxn ang="0">
                <a:pos x="989" y="340"/>
              </a:cxn>
              <a:cxn ang="0">
                <a:pos x="1018" y="424"/>
              </a:cxn>
              <a:cxn ang="0">
                <a:pos x="1067" y="475"/>
              </a:cxn>
              <a:cxn ang="0">
                <a:pos x="1134" y="462"/>
              </a:cxn>
              <a:cxn ang="0">
                <a:pos x="1205" y="427"/>
              </a:cxn>
              <a:cxn ang="0">
                <a:pos x="1234" y="466"/>
              </a:cxn>
              <a:cxn ang="0">
                <a:pos x="1238" y="521"/>
              </a:cxn>
              <a:cxn ang="0">
                <a:pos x="1171" y="533"/>
              </a:cxn>
              <a:cxn ang="0">
                <a:pos x="1142" y="517"/>
              </a:cxn>
              <a:cxn ang="0">
                <a:pos x="1134" y="575"/>
              </a:cxn>
              <a:cxn ang="0">
                <a:pos x="1138" y="633"/>
              </a:cxn>
              <a:cxn ang="0">
                <a:pos x="1153" y="720"/>
              </a:cxn>
              <a:cxn ang="0">
                <a:pos x="1059" y="737"/>
              </a:cxn>
              <a:cxn ang="0">
                <a:pos x="971" y="729"/>
              </a:cxn>
              <a:cxn ang="0">
                <a:pos x="838" y="784"/>
              </a:cxn>
              <a:cxn ang="0">
                <a:pos x="723" y="874"/>
              </a:cxn>
              <a:cxn ang="0">
                <a:pos x="655" y="883"/>
              </a:cxn>
              <a:cxn ang="0">
                <a:pos x="595" y="895"/>
              </a:cxn>
              <a:cxn ang="0">
                <a:pos x="544" y="890"/>
              </a:cxn>
              <a:cxn ang="0">
                <a:pos x="484" y="887"/>
              </a:cxn>
              <a:cxn ang="0">
                <a:pos x="412" y="908"/>
              </a:cxn>
              <a:cxn ang="0">
                <a:pos x="417" y="863"/>
              </a:cxn>
              <a:cxn ang="0">
                <a:pos x="337" y="817"/>
              </a:cxn>
              <a:cxn ang="0">
                <a:pos x="371" y="784"/>
              </a:cxn>
              <a:cxn ang="0">
                <a:pos x="343" y="758"/>
              </a:cxn>
              <a:cxn ang="0">
                <a:pos x="296" y="804"/>
              </a:cxn>
              <a:cxn ang="0">
                <a:pos x="261" y="774"/>
              </a:cxn>
              <a:cxn ang="0">
                <a:pos x="213" y="766"/>
              </a:cxn>
              <a:cxn ang="0">
                <a:pos x="200" y="737"/>
              </a:cxn>
              <a:cxn ang="0">
                <a:pos x="184" y="688"/>
              </a:cxn>
              <a:cxn ang="0">
                <a:pos x="80" y="604"/>
              </a:cxn>
              <a:cxn ang="0">
                <a:pos x="0" y="542"/>
              </a:cxn>
              <a:cxn ang="0">
                <a:pos x="67" y="499"/>
              </a:cxn>
              <a:cxn ang="0">
                <a:pos x="117" y="433"/>
              </a:cxn>
              <a:cxn ang="0">
                <a:pos x="150" y="371"/>
              </a:cxn>
              <a:cxn ang="0">
                <a:pos x="180" y="271"/>
              </a:cxn>
              <a:cxn ang="0">
                <a:pos x="204" y="208"/>
              </a:cxn>
              <a:cxn ang="0">
                <a:pos x="271" y="175"/>
              </a:cxn>
              <a:cxn ang="0">
                <a:pos x="280" y="145"/>
              </a:cxn>
            </a:cxnLst>
            <a:rect l="0" t="0" r="r" b="b"/>
            <a:pathLst>
              <a:path w="1241" h="908">
                <a:moveTo>
                  <a:pt x="280" y="145"/>
                </a:moveTo>
                <a:lnTo>
                  <a:pt x="284" y="145"/>
                </a:lnTo>
                <a:lnTo>
                  <a:pt x="292" y="141"/>
                </a:lnTo>
                <a:lnTo>
                  <a:pt x="304" y="120"/>
                </a:lnTo>
                <a:lnTo>
                  <a:pt x="312" y="120"/>
                </a:lnTo>
                <a:lnTo>
                  <a:pt x="341" y="133"/>
                </a:lnTo>
                <a:lnTo>
                  <a:pt x="371" y="134"/>
                </a:lnTo>
                <a:lnTo>
                  <a:pt x="387" y="134"/>
                </a:lnTo>
                <a:lnTo>
                  <a:pt x="400" y="133"/>
                </a:lnTo>
                <a:lnTo>
                  <a:pt x="408" y="125"/>
                </a:lnTo>
                <a:lnTo>
                  <a:pt x="442" y="129"/>
                </a:lnTo>
                <a:lnTo>
                  <a:pt x="459" y="124"/>
                </a:lnTo>
                <a:lnTo>
                  <a:pt x="480" y="112"/>
                </a:lnTo>
                <a:lnTo>
                  <a:pt x="508" y="133"/>
                </a:lnTo>
                <a:lnTo>
                  <a:pt x="517" y="145"/>
                </a:lnTo>
                <a:lnTo>
                  <a:pt x="542" y="141"/>
                </a:lnTo>
                <a:lnTo>
                  <a:pt x="559" y="125"/>
                </a:lnTo>
                <a:lnTo>
                  <a:pt x="559" y="104"/>
                </a:lnTo>
                <a:lnTo>
                  <a:pt x="581" y="95"/>
                </a:lnTo>
                <a:lnTo>
                  <a:pt x="608" y="92"/>
                </a:lnTo>
                <a:lnTo>
                  <a:pt x="667" y="66"/>
                </a:lnTo>
                <a:lnTo>
                  <a:pt x="684" y="25"/>
                </a:lnTo>
                <a:lnTo>
                  <a:pt x="696" y="24"/>
                </a:lnTo>
                <a:lnTo>
                  <a:pt x="726" y="0"/>
                </a:lnTo>
                <a:lnTo>
                  <a:pt x="752" y="9"/>
                </a:lnTo>
                <a:lnTo>
                  <a:pt x="775" y="29"/>
                </a:lnTo>
                <a:lnTo>
                  <a:pt x="822" y="100"/>
                </a:lnTo>
                <a:lnTo>
                  <a:pt x="922" y="175"/>
                </a:lnTo>
                <a:lnTo>
                  <a:pt x="958" y="217"/>
                </a:lnTo>
                <a:lnTo>
                  <a:pt x="988" y="267"/>
                </a:lnTo>
                <a:lnTo>
                  <a:pt x="991" y="287"/>
                </a:lnTo>
                <a:lnTo>
                  <a:pt x="991" y="313"/>
                </a:lnTo>
                <a:lnTo>
                  <a:pt x="989" y="340"/>
                </a:lnTo>
                <a:lnTo>
                  <a:pt x="988" y="362"/>
                </a:lnTo>
                <a:lnTo>
                  <a:pt x="1005" y="392"/>
                </a:lnTo>
                <a:lnTo>
                  <a:pt x="1018" y="424"/>
                </a:lnTo>
                <a:lnTo>
                  <a:pt x="1009" y="433"/>
                </a:lnTo>
                <a:lnTo>
                  <a:pt x="1030" y="454"/>
                </a:lnTo>
                <a:lnTo>
                  <a:pt x="1067" y="475"/>
                </a:lnTo>
                <a:lnTo>
                  <a:pt x="1105" y="483"/>
                </a:lnTo>
                <a:lnTo>
                  <a:pt x="1118" y="466"/>
                </a:lnTo>
                <a:lnTo>
                  <a:pt x="1134" y="462"/>
                </a:lnTo>
                <a:lnTo>
                  <a:pt x="1167" y="429"/>
                </a:lnTo>
                <a:lnTo>
                  <a:pt x="1191" y="427"/>
                </a:lnTo>
                <a:lnTo>
                  <a:pt x="1205" y="427"/>
                </a:lnTo>
                <a:lnTo>
                  <a:pt x="1217" y="429"/>
                </a:lnTo>
                <a:lnTo>
                  <a:pt x="1217" y="450"/>
                </a:lnTo>
                <a:lnTo>
                  <a:pt x="1234" y="466"/>
                </a:lnTo>
                <a:lnTo>
                  <a:pt x="1240" y="492"/>
                </a:lnTo>
                <a:lnTo>
                  <a:pt x="1241" y="507"/>
                </a:lnTo>
                <a:lnTo>
                  <a:pt x="1238" y="521"/>
                </a:lnTo>
                <a:lnTo>
                  <a:pt x="1213" y="539"/>
                </a:lnTo>
                <a:lnTo>
                  <a:pt x="1179" y="546"/>
                </a:lnTo>
                <a:lnTo>
                  <a:pt x="1171" y="533"/>
                </a:lnTo>
                <a:lnTo>
                  <a:pt x="1155" y="529"/>
                </a:lnTo>
                <a:lnTo>
                  <a:pt x="1155" y="513"/>
                </a:lnTo>
                <a:lnTo>
                  <a:pt x="1142" y="517"/>
                </a:lnTo>
                <a:lnTo>
                  <a:pt x="1138" y="529"/>
                </a:lnTo>
                <a:lnTo>
                  <a:pt x="1146" y="546"/>
                </a:lnTo>
                <a:lnTo>
                  <a:pt x="1134" y="575"/>
                </a:lnTo>
                <a:lnTo>
                  <a:pt x="1142" y="600"/>
                </a:lnTo>
                <a:lnTo>
                  <a:pt x="1155" y="609"/>
                </a:lnTo>
                <a:lnTo>
                  <a:pt x="1138" y="633"/>
                </a:lnTo>
                <a:lnTo>
                  <a:pt x="1138" y="662"/>
                </a:lnTo>
                <a:lnTo>
                  <a:pt x="1163" y="696"/>
                </a:lnTo>
                <a:lnTo>
                  <a:pt x="1153" y="720"/>
                </a:lnTo>
                <a:lnTo>
                  <a:pt x="1163" y="758"/>
                </a:lnTo>
                <a:lnTo>
                  <a:pt x="1093" y="758"/>
                </a:lnTo>
                <a:lnTo>
                  <a:pt x="1059" y="737"/>
                </a:lnTo>
                <a:lnTo>
                  <a:pt x="1030" y="737"/>
                </a:lnTo>
                <a:lnTo>
                  <a:pt x="992" y="737"/>
                </a:lnTo>
                <a:lnTo>
                  <a:pt x="971" y="729"/>
                </a:lnTo>
                <a:lnTo>
                  <a:pt x="930" y="733"/>
                </a:lnTo>
                <a:lnTo>
                  <a:pt x="900" y="758"/>
                </a:lnTo>
                <a:lnTo>
                  <a:pt x="838" y="784"/>
                </a:lnTo>
                <a:lnTo>
                  <a:pt x="802" y="841"/>
                </a:lnTo>
                <a:lnTo>
                  <a:pt x="763" y="871"/>
                </a:lnTo>
                <a:lnTo>
                  <a:pt x="723" y="874"/>
                </a:lnTo>
                <a:lnTo>
                  <a:pt x="699" y="874"/>
                </a:lnTo>
                <a:lnTo>
                  <a:pt x="679" y="875"/>
                </a:lnTo>
                <a:lnTo>
                  <a:pt x="655" y="883"/>
                </a:lnTo>
                <a:lnTo>
                  <a:pt x="626" y="867"/>
                </a:lnTo>
                <a:lnTo>
                  <a:pt x="616" y="887"/>
                </a:lnTo>
                <a:lnTo>
                  <a:pt x="595" y="895"/>
                </a:lnTo>
                <a:lnTo>
                  <a:pt x="571" y="900"/>
                </a:lnTo>
                <a:lnTo>
                  <a:pt x="555" y="891"/>
                </a:lnTo>
                <a:lnTo>
                  <a:pt x="544" y="890"/>
                </a:lnTo>
                <a:lnTo>
                  <a:pt x="526" y="891"/>
                </a:lnTo>
                <a:lnTo>
                  <a:pt x="496" y="892"/>
                </a:lnTo>
                <a:lnTo>
                  <a:pt x="484" y="887"/>
                </a:lnTo>
                <a:lnTo>
                  <a:pt x="455" y="892"/>
                </a:lnTo>
                <a:lnTo>
                  <a:pt x="451" y="904"/>
                </a:lnTo>
                <a:lnTo>
                  <a:pt x="412" y="908"/>
                </a:lnTo>
                <a:lnTo>
                  <a:pt x="396" y="892"/>
                </a:lnTo>
                <a:lnTo>
                  <a:pt x="404" y="875"/>
                </a:lnTo>
                <a:lnTo>
                  <a:pt x="417" y="863"/>
                </a:lnTo>
                <a:lnTo>
                  <a:pt x="417" y="849"/>
                </a:lnTo>
                <a:lnTo>
                  <a:pt x="367" y="833"/>
                </a:lnTo>
                <a:lnTo>
                  <a:pt x="337" y="817"/>
                </a:lnTo>
                <a:lnTo>
                  <a:pt x="333" y="792"/>
                </a:lnTo>
                <a:lnTo>
                  <a:pt x="351" y="779"/>
                </a:lnTo>
                <a:lnTo>
                  <a:pt x="371" y="784"/>
                </a:lnTo>
                <a:lnTo>
                  <a:pt x="379" y="770"/>
                </a:lnTo>
                <a:lnTo>
                  <a:pt x="333" y="758"/>
                </a:lnTo>
                <a:lnTo>
                  <a:pt x="343" y="758"/>
                </a:lnTo>
                <a:lnTo>
                  <a:pt x="321" y="757"/>
                </a:lnTo>
                <a:lnTo>
                  <a:pt x="304" y="770"/>
                </a:lnTo>
                <a:lnTo>
                  <a:pt x="296" y="804"/>
                </a:lnTo>
                <a:lnTo>
                  <a:pt x="280" y="796"/>
                </a:lnTo>
                <a:lnTo>
                  <a:pt x="271" y="775"/>
                </a:lnTo>
                <a:lnTo>
                  <a:pt x="261" y="774"/>
                </a:lnTo>
                <a:lnTo>
                  <a:pt x="245" y="779"/>
                </a:lnTo>
                <a:lnTo>
                  <a:pt x="217" y="784"/>
                </a:lnTo>
                <a:lnTo>
                  <a:pt x="213" y="766"/>
                </a:lnTo>
                <a:lnTo>
                  <a:pt x="180" y="766"/>
                </a:lnTo>
                <a:lnTo>
                  <a:pt x="175" y="754"/>
                </a:lnTo>
                <a:lnTo>
                  <a:pt x="200" y="737"/>
                </a:lnTo>
                <a:lnTo>
                  <a:pt x="180" y="729"/>
                </a:lnTo>
                <a:lnTo>
                  <a:pt x="188" y="704"/>
                </a:lnTo>
                <a:lnTo>
                  <a:pt x="184" y="688"/>
                </a:lnTo>
                <a:lnTo>
                  <a:pt x="146" y="679"/>
                </a:lnTo>
                <a:lnTo>
                  <a:pt x="88" y="642"/>
                </a:lnTo>
                <a:lnTo>
                  <a:pt x="80" y="604"/>
                </a:lnTo>
                <a:lnTo>
                  <a:pt x="50" y="583"/>
                </a:lnTo>
                <a:lnTo>
                  <a:pt x="17" y="566"/>
                </a:lnTo>
                <a:lnTo>
                  <a:pt x="0" y="542"/>
                </a:lnTo>
                <a:lnTo>
                  <a:pt x="8" y="533"/>
                </a:lnTo>
                <a:lnTo>
                  <a:pt x="54" y="529"/>
                </a:lnTo>
                <a:lnTo>
                  <a:pt x="67" y="499"/>
                </a:lnTo>
                <a:lnTo>
                  <a:pt x="100" y="508"/>
                </a:lnTo>
                <a:lnTo>
                  <a:pt x="117" y="479"/>
                </a:lnTo>
                <a:lnTo>
                  <a:pt x="117" y="433"/>
                </a:lnTo>
                <a:lnTo>
                  <a:pt x="141" y="416"/>
                </a:lnTo>
                <a:lnTo>
                  <a:pt x="137" y="387"/>
                </a:lnTo>
                <a:lnTo>
                  <a:pt x="150" y="371"/>
                </a:lnTo>
                <a:lnTo>
                  <a:pt x="155" y="333"/>
                </a:lnTo>
                <a:lnTo>
                  <a:pt x="167" y="324"/>
                </a:lnTo>
                <a:lnTo>
                  <a:pt x="180" y="271"/>
                </a:lnTo>
                <a:lnTo>
                  <a:pt x="180" y="249"/>
                </a:lnTo>
                <a:lnTo>
                  <a:pt x="200" y="229"/>
                </a:lnTo>
                <a:lnTo>
                  <a:pt x="204" y="208"/>
                </a:lnTo>
                <a:lnTo>
                  <a:pt x="225" y="196"/>
                </a:lnTo>
                <a:lnTo>
                  <a:pt x="251" y="196"/>
                </a:lnTo>
                <a:lnTo>
                  <a:pt x="271" y="175"/>
                </a:lnTo>
                <a:lnTo>
                  <a:pt x="275" y="141"/>
                </a:lnTo>
                <a:lnTo>
                  <a:pt x="263" y="129"/>
                </a:lnTo>
                <a:lnTo>
                  <a:pt x="280" y="145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69" name="Freeform 37"/>
          <p:cNvSpPr>
            <a:spLocks/>
          </p:cNvSpPr>
          <p:nvPr/>
        </p:nvSpPr>
        <p:spPr bwMode="auto">
          <a:xfrm>
            <a:off x="3367088" y="4283075"/>
            <a:ext cx="687387" cy="314325"/>
          </a:xfrm>
          <a:custGeom>
            <a:avLst/>
            <a:gdLst/>
            <a:ahLst/>
            <a:cxnLst>
              <a:cxn ang="0">
                <a:pos x="905" y="53"/>
              </a:cxn>
              <a:cxn ang="0">
                <a:pos x="893" y="96"/>
              </a:cxn>
              <a:cxn ang="0">
                <a:pos x="922" y="166"/>
              </a:cxn>
              <a:cxn ang="0">
                <a:pos x="928" y="190"/>
              </a:cxn>
              <a:cxn ang="0">
                <a:pos x="922" y="225"/>
              </a:cxn>
              <a:cxn ang="0">
                <a:pos x="868" y="212"/>
              </a:cxn>
              <a:cxn ang="0">
                <a:pos x="889" y="249"/>
              </a:cxn>
              <a:cxn ang="0">
                <a:pos x="868" y="316"/>
              </a:cxn>
              <a:cxn ang="0">
                <a:pos x="843" y="370"/>
              </a:cxn>
              <a:cxn ang="0">
                <a:pos x="822" y="387"/>
              </a:cxn>
              <a:cxn ang="0">
                <a:pos x="796" y="422"/>
              </a:cxn>
              <a:cxn ang="0">
                <a:pos x="759" y="438"/>
              </a:cxn>
              <a:cxn ang="0">
                <a:pos x="699" y="443"/>
              </a:cxn>
              <a:cxn ang="0">
                <a:pos x="651" y="487"/>
              </a:cxn>
              <a:cxn ang="0">
                <a:pos x="623" y="487"/>
              </a:cxn>
              <a:cxn ang="0">
                <a:pos x="534" y="471"/>
              </a:cxn>
              <a:cxn ang="0">
                <a:pos x="371" y="454"/>
              </a:cxn>
              <a:cxn ang="0">
                <a:pos x="330" y="412"/>
              </a:cxn>
              <a:cxn ang="0">
                <a:pos x="288" y="396"/>
              </a:cxn>
              <a:cxn ang="0">
                <a:pos x="241" y="396"/>
              </a:cxn>
              <a:cxn ang="0">
                <a:pos x="200" y="408"/>
              </a:cxn>
              <a:cxn ang="0">
                <a:pos x="159" y="442"/>
              </a:cxn>
              <a:cxn ang="0">
                <a:pos x="130" y="425"/>
              </a:cxn>
              <a:cxn ang="0">
                <a:pos x="118" y="416"/>
              </a:cxn>
              <a:cxn ang="0">
                <a:pos x="92" y="408"/>
              </a:cxn>
              <a:cxn ang="0">
                <a:pos x="71" y="429"/>
              </a:cxn>
              <a:cxn ang="0">
                <a:pos x="5" y="375"/>
              </a:cxn>
              <a:cxn ang="0">
                <a:pos x="13" y="321"/>
              </a:cxn>
              <a:cxn ang="0">
                <a:pos x="38" y="299"/>
              </a:cxn>
              <a:cxn ang="0">
                <a:pos x="63" y="333"/>
              </a:cxn>
              <a:cxn ang="0">
                <a:pos x="88" y="345"/>
              </a:cxn>
              <a:cxn ang="0">
                <a:pos x="122" y="292"/>
              </a:cxn>
              <a:cxn ang="0">
                <a:pos x="159" y="304"/>
              </a:cxn>
              <a:cxn ang="0">
                <a:pos x="218" y="320"/>
              </a:cxn>
              <a:cxn ang="0">
                <a:pos x="322" y="279"/>
              </a:cxn>
              <a:cxn ang="0">
                <a:pos x="359" y="271"/>
              </a:cxn>
              <a:cxn ang="0">
                <a:pos x="380" y="275"/>
              </a:cxn>
              <a:cxn ang="0">
                <a:pos x="410" y="275"/>
              </a:cxn>
              <a:cxn ang="0">
                <a:pos x="434" y="300"/>
              </a:cxn>
              <a:cxn ang="0">
                <a:pos x="426" y="254"/>
              </a:cxn>
              <a:cxn ang="0">
                <a:pos x="422" y="225"/>
              </a:cxn>
              <a:cxn ang="0">
                <a:pos x="401" y="179"/>
              </a:cxn>
              <a:cxn ang="0">
                <a:pos x="471" y="145"/>
              </a:cxn>
              <a:cxn ang="0">
                <a:pos x="480" y="96"/>
              </a:cxn>
              <a:cxn ang="0">
                <a:pos x="514" y="92"/>
              </a:cxn>
              <a:cxn ang="0">
                <a:pos x="522" y="79"/>
              </a:cxn>
              <a:cxn ang="0">
                <a:pos x="534" y="70"/>
              </a:cxn>
              <a:cxn ang="0">
                <a:pos x="551" y="88"/>
              </a:cxn>
              <a:cxn ang="0">
                <a:pos x="593" y="78"/>
              </a:cxn>
              <a:cxn ang="0">
                <a:pos x="626" y="88"/>
              </a:cxn>
              <a:cxn ang="0">
                <a:pos x="651" y="50"/>
              </a:cxn>
              <a:cxn ang="0">
                <a:pos x="681" y="17"/>
              </a:cxn>
              <a:cxn ang="0">
                <a:pos x="714" y="17"/>
              </a:cxn>
              <a:cxn ang="0">
                <a:pos x="755" y="25"/>
              </a:cxn>
              <a:cxn ang="0">
                <a:pos x="793" y="46"/>
              </a:cxn>
              <a:cxn ang="0">
                <a:pos x="847" y="33"/>
              </a:cxn>
              <a:cxn ang="0">
                <a:pos x="897" y="41"/>
              </a:cxn>
            </a:cxnLst>
            <a:rect l="0" t="0" r="r" b="b"/>
            <a:pathLst>
              <a:path w="928" h="488">
                <a:moveTo>
                  <a:pt x="905" y="33"/>
                </a:moveTo>
                <a:lnTo>
                  <a:pt x="905" y="53"/>
                </a:lnTo>
                <a:lnTo>
                  <a:pt x="905" y="74"/>
                </a:lnTo>
                <a:lnTo>
                  <a:pt x="893" y="96"/>
                </a:lnTo>
                <a:lnTo>
                  <a:pt x="914" y="133"/>
                </a:lnTo>
                <a:lnTo>
                  <a:pt x="922" y="166"/>
                </a:lnTo>
                <a:lnTo>
                  <a:pt x="926" y="162"/>
                </a:lnTo>
                <a:lnTo>
                  <a:pt x="928" y="190"/>
                </a:lnTo>
                <a:lnTo>
                  <a:pt x="928" y="210"/>
                </a:lnTo>
                <a:lnTo>
                  <a:pt x="922" y="225"/>
                </a:lnTo>
                <a:lnTo>
                  <a:pt x="889" y="225"/>
                </a:lnTo>
                <a:lnTo>
                  <a:pt x="868" y="212"/>
                </a:lnTo>
                <a:lnTo>
                  <a:pt x="863" y="237"/>
                </a:lnTo>
                <a:lnTo>
                  <a:pt x="889" y="249"/>
                </a:lnTo>
                <a:lnTo>
                  <a:pt x="872" y="283"/>
                </a:lnTo>
                <a:lnTo>
                  <a:pt x="868" y="316"/>
                </a:lnTo>
                <a:lnTo>
                  <a:pt x="876" y="359"/>
                </a:lnTo>
                <a:lnTo>
                  <a:pt x="843" y="370"/>
                </a:lnTo>
                <a:lnTo>
                  <a:pt x="826" y="383"/>
                </a:lnTo>
                <a:lnTo>
                  <a:pt x="822" y="387"/>
                </a:lnTo>
                <a:lnTo>
                  <a:pt x="818" y="420"/>
                </a:lnTo>
                <a:lnTo>
                  <a:pt x="796" y="422"/>
                </a:lnTo>
                <a:lnTo>
                  <a:pt x="771" y="424"/>
                </a:lnTo>
                <a:lnTo>
                  <a:pt x="759" y="438"/>
                </a:lnTo>
                <a:lnTo>
                  <a:pt x="722" y="443"/>
                </a:lnTo>
                <a:lnTo>
                  <a:pt x="699" y="443"/>
                </a:lnTo>
                <a:lnTo>
                  <a:pt x="681" y="446"/>
                </a:lnTo>
                <a:lnTo>
                  <a:pt x="651" y="487"/>
                </a:lnTo>
                <a:lnTo>
                  <a:pt x="640" y="488"/>
                </a:lnTo>
                <a:lnTo>
                  <a:pt x="623" y="487"/>
                </a:lnTo>
                <a:lnTo>
                  <a:pt x="593" y="483"/>
                </a:lnTo>
                <a:lnTo>
                  <a:pt x="534" y="471"/>
                </a:lnTo>
                <a:lnTo>
                  <a:pt x="452" y="468"/>
                </a:lnTo>
                <a:lnTo>
                  <a:pt x="371" y="454"/>
                </a:lnTo>
                <a:lnTo>
                  <a:pt x="343" y="425"/>
                </a:lnTo>
                <a:lnTo>
                  <a:pt x="330" y="412"/>
                </a:lnTo>
                <a:lnTo>
                  <a:pt x="330" y="383"/>
                </a:lnTo>
                <a:lnTo>
                  <a:pt x="288" y="396"/>
                </a:lnTo>
                <a:lnTo>
                  <a:pt x="258" y="396"/>
                </a:lnTo>
                <a:lnTo>
                  <a:pt x="241" y="396"/>
                </a:lnTo>
                <a:lnTo>
                  <a:pt x="226" y="396"/>
                </a:lnTo>
                <a:lnTo>
                  <a:pt x="200" y="408"/>
                </a:lnTo>
                <a:lnTo>
                  <a:pt x="196" y="438"/>
                </a:lnTo>
                <a:lnTo>
                  <a:pt x="159" y="442"/>
                </a:lnTo>
                <a:lnTo>
                  <a:pt x="143" y="425"/>
                </a:lnTo>
                <a:lnTo>
                  <a:pt x="130" y="425"/>
                </a:lnTo>
                <a:lnTo>
                  <a:pt x="118" y="429"/>
                </a:lnTo>
                <a:lnTo>
                  <a:pt x="118" y="416"/>
                </a:lnTo>
                <a:lnTo>
                  <a:pt x="109" y="404"/>
                </a:lnTo>
                <a:lnTo>
                  <a:pt x="92" y="408"/>
                </a:lnTo>
                <a:lnTo>
                  <a:pt x="76" y="425"/>
                </a:lnTo>
                <a:lnTo>
                  <a:pt x="71" y="429"/>
                </a:lnTo>
                <a:lnTo>
                  <a:pt x="30" y="396"/>
                </a:lnTo>
                <a:lnTo>
                  <a:pt x="5" y="375"/>
                </a:lnTo>
                <a:lnTo>
                  <a:pt x="0" y="345"/>
                </a:lnTo>
                <a:lnTo>
                  <a:pt x="13" y="321"/>
                </a:lnTo>
                <a:lnTo>
                  <a:pt x="0" y="304"/>
                </a:lnTo>
                <a:lnTo>
                  <a:pt x="38" y="299"/>
                </a:lnTo>
                <a:lnTo>
                  <a:pt x="51" y="304"/>
                </a:lnTo>
                <a:lnTo>
                  <a:pt x="63" y="333"/>
                </a:lnTo>
                <a:lnTo>
                  <a:pt x="84" y="329"/>
                </a:lnTo>
                <a:lnTo>
                  <a:pt x="88" y="345"/>
                </a:lnTo>
                <a:lnTo>
                  <a:pt x="112" y="325"/>
                </a:lnTo>
                <a:lnTo>
                  <a:pt x="122" y="292"/>
                </a:lnTo>
                <a:lnTo>
                  <a:pt x="140" y="294"/>
                </a:lnTo>
                <a:lnTo>
                  <a:pt x="159" y="304"/>
                </a:lnTo>
                <a:lnTo>
                  <a:pt x="184" y="321"/>
                </a:lnTo>
                <a:lnTo>
                  <a:pt x="218" y="320"/>
                </a:lnTo>
                <a:lnTo>
                  <a:pt x="263" y="292"/>
                </a:lnTo>
                <a:lnTo>
                  <a:pt x="322" y="279"/>
                </a:lnTo>
                <a:lnTo>
                  <a:pt x="330" y="267"/>
                </a:lnTo>
                <a:lnTo>
                  <a:pt x="359" y="271"/>
                </a:lnTo>
                <a:lnTo>
                  <a:pt x="376" y="275"/>
                </a:lnTo>
                <a:lnTo>
                  <a:pt x="380" y="275"/>
                </a:lnTo>
                <a:lnTo>
                  <a:pt x="388" y="263"/>
                </a:lnTo>
                <a:lnTo>
                  <a:pt x="410" y="275"/>
                </a:lnTo>
                <a:lnTo>
                  <a:pt x="414" y="296"/>
                </a:lnTo>
                <a:lnTo>
                  <a:pt x="434" y="300"/>
                </a:lnTo>
                <a:lnTo>
                  <a:pt x="438" y="271"/>
                </a:lnTo>
                <a:lnTo>
                  <a:pt x="426" y="254"/>
                </a:lnTo>
                <a:lnTo>
                  <a:pt x="424" y="239"/>
                </a:lnTo>
                <a:lnTo>
                  <a:pt x="422" y="225"/>
                </a:lnTo>
                <a:lnTo>
                  <a:pt x="401" y="192"/>
                </a:lnTo>
                <a:lnTo>
                  <a:pt x="401" y="179"/>
                </a:lnTo>
                <a:lnTo>
                  <a:pt x="426" y="162"/>
                </a:lnTo>
                <a:lnTo>
                  <a:pt x="471" y="145"/>
                </a:lnTo>
                <a:lnTo>
                  <a:pt x="471" y="121"/>
                </a:lnTo>
                <a:lnTo>
                  <a:pt x="480" y="96"/>
                </a:lnTo>
                <a:lnTo>
                  <a:pt x="518" y="104"/>
                </a:lnTo>
                <a:lnTo>
                  <a:pt x="514" y="92"/>
                </a:lnTo>
                <a:lnTo>
                  <a:pt x="522" y="92"/>
                </a:lnTo>
                <a:lnTo>
                  <a:pt x="522" y="79"/>
                </a:lnTo>
                <a:lnTo>
                  <a:pt x="526" y="70"/>
                </a:lnTo>
                <a:lnTo>
                  <a:pt x="534" y="70"/>
                </a:lnTo>
                <a:lnTo>
                  <a:pt x="543" y="70"/>
                </a:lnTo>
                <a:lnTo>
                  <a:pt x="551" y="88"/>
                </a:lnTo>
                <a:lnTo>
                  <a:pt x="589" y="92"/>
                </a:lnTo>
                <a:lnTo>
                  <a:pt x="593" y="78"/>
                </a:lnTo>
                <a:lnTo>
                  <a:pt x="610" y="74"/>
                </a:lnTo>
                <a:lnTo>
                  <a:pt x="626" y="88"/>
                </a:lnTo>
                <a:lnTo>
                  <a:pt x="638" y="54"/>
                </a:lnTo>
                <a:lnTo>
                  <a:pt x="651" y="50"/>
                </a:lnTo>
                <a:lnTo>
                  <a:pt x="659" y="0"/>
                </a:lnTo>
                <a:lnTo>
                  <a:pt x="681" y="17"/>
                </a:lnTo>
                <a:lnTo>
                  <a:pt x="701" y="13"/>
                </a:lnTo>
                <a:lnTo>
                  <a:pt x="714" y="17"/>
                </a:lnTo>
                <a:lnTo>
                  <a:pt x="722" y="25"/>
                </a:lnTo>
                <a:lnTo>
                  <a:pt x="755" y="25"/>
                </a:lnTo>
                <a:lnTo>
                  <a:pt x="785" y="33"/>
                </a:lnTo>
                <a:lnTo>
                  <a:pt x="793" y="46"/>
                </a:lnTo>
                <a:lnTo>
                  <a:pt x="834" y="41"/>
                </a:lnTo>
                <a:lnTo>
                  <a:pt x="847" y="33"/>
                </a:lnTo>
                <a:lnTo>
                  <a:pt x="876" y="36"/>
                </a:lnTo>
                <a:lnTo>
                  <a:pt x="897" y="41"/>
                </a:lnTo>
                <a:lnTo>
                  <a:pt x="905" y="33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70" name="Freeform 38"/>
          <p:cNvSpPr>
            <a:spLocks/>
          </p:cNvSpPr>
          <p:nvPr/>
        </p:nvSpPr>
        <p:spPr bwMode="auto">
          <a:xfrm>
            <a:off x="4899025" y="4192588"/>
            <a:ext cx="390525" cy="331787"/>
          </a:xfrm>
          <a:custGeom>
            <a:avLst/>
            <a:gdLst/>
            <a:ahLst/>
            <a:cxnLst>
              <a:cxn ang="0">
                <a:pos x="8" y="59"/>
              </a:cxn>
              <a:cxn ang="0">
                <a:pos x="30" y="37"/>
              </a:cxn>
              <a:cxn ang="0">
                <a:pos x="88" y="8"/>
              </a:cxn>
              <a:cxn ang="0">
                <a:pos x="113" y="4"/>
              </a:cxn>
              <a:cxn ang="0">
                <a:pos x="171" y="17"/>
              </a:cxn>
              <a:cxn ang="0">
                <a:pos x="242" y="33"/>
              </a:cxn>
              <a:cxn ang="0">
                <a:pos x="309" y="46"/>
              </a:cxn>
              <a:cxn ang="0">
                <a:pos x="346" y="63"/>
              </a:cxn>
              <a:cxn ang="0">
                <a:pos x="363" y="133"/>
              </a:cxn>
              <a:cxn ang="0">
                <a:pos x="388" y="151"/>
              </a:cxn>
              <a:cxn ang="0">
                <a:pos x="413" y="151"/>
              </a:cxn>
              <a:cxn ang="0">
                <a:pos x="426" y="188"/>
              </a:cxn>
              <a:cxn ang="0">
                <a:pos x="463" y="212"/>
              </a:cxn>
              <a:cxn ang="0">
                <a:pos x="493" y="216"/>
              </a:cxn>
              <a:cxn ang="0">
                <a:pos x="526" y="292"/>
              </a:cxn>
              <a:cxn ang="0">
                <a:pos x="505" y="312"/>
              </a:cxn>
              <a:cxn ang="0">
                <a:pos x="463" y="312"/>
              </a:cxn>
              <a:cxn ang="0">
                <a:pos x="418" y="317"/>
              </a:cxn>
              <a:cxn ang="0">
                <a:pos x="379" y="317"/>
              </a:cxn>
              <a:cxn ang="0">
                <a:pos x="401" y="371"/>
              </a:cxn>
              <a:cxn ang="0">
                <a:pos x="401" y="405"/>
              </a:cxn>
              <a:cxn ang="0">
                <a:pos x="384" y="434"/>
              </a:cxn>
              <a:cxn ang="0">
                <a:pos x="363" y="479"/>
              </a:cxn>
              <a:cxn ang="0">
                <a:pos x="367" y="501"/>
              </a:cxn>
              <a:cxn ang="0">
                <a:pos x="330" y="517"/>
              </a:cxn>
              <a:cxn ang="0">
                <a:pos x="318" y="487"/>
              </a:cxn>
              <a:cxn ang="0">
                <a:pos x="288" y="425"/>
              </a:cxn>
              <a:cxn ang="0">
                <a:pos x="289" y="377"/>
              </a:cxn>
              <a:cxn ang="0">
                <a:pos x="288" y="330"/>
              </a:cxn>
              <a:cxn ang="0">
                <a:pos x="122" y="163"/>
              </a:cxn>
              <a:cxn ang="0">
                <a:pos x="54" y="73"/>
              </a:cxn>
              <a:cxn ang="0">
                <a:pos x="0" y="75"/>
              </a:cxn>
            </a:cxnLst>
            <a:rect l="0" t="0" r="r" b="b"/>
            <a:pathLst>
              <a:path w="526" h="517">
                <a:moveTo>
                  <a:pt x="0" y="75"/>
                </a:moveTo>
                <a:lnTo>
                  <a:pt x="8" y="59"/>
                </a:lnTo>
                <a:lnTo>
                  <a:pt x="26" y="55"/>
                </a:lnTo>
                <a:lnTo>
                  <a:pt x="30" y="37"/>
                </a:lnTo>
                <a:lnTo>
                  <a:pt x="79" y="33"/>
                </a:lnTo>
                <a:lnTo>
                  <a:pt x="88" y="8"/>
                </a:lnTo>
                <a:lnTo>
                  <a:pt x="108" y="12"/>
                </a:lnTo>
                <a:lnTo>
                  <a:pt x="113" y="4"/>
                </a:lnTo>
                <a:lnTo>
                  <a:pt x="146" y="0"/>
                </a:lnTo>
                <a:lnTo>
                  <a:pt x="171" y="17"/>
                </a:lnTo>
                <a:lnTo>
                  <a:pt x="213" y="25"/>
                </a:lnTo>
                <a:lnTo>
                  <a:pt x="242" y="33"/>
                </a:lnTo>
                <a:lnTo>
                  <a:pt x="279" y="29"/>
                </a:lnTo>
                <a:lnTo>
                  <a:pt x="309" y="46"/>
                </a:lnTo>
                <a:lnTo>
                  <a:pt x="330" y="37"/>
                </a:lnTo>
                <a:lnTo>
                  <a:pt x="346" y="63"/>
                </a:lnTo>
                <a:lnTo>
                  <a:pt x="355" y="121"/>
                </a:lnTo>
                <a:lnTo>
                  <a:pt x="363" y="133"/>
                </a:lnTo>
                <a:lnTo>
                  <a:pt x="379" y="133"/>
                </a:lnTo>
                <a:lnTo>
                  <a:pt x="388" y="151"/>
                </a:lnTo>
                <a:lnTo>
                  <a:pt x="401" y="142"/>
                </a:lnTo>
                <a:lnTo>
                  <a:pt x="413" y="151"/>
                </a:lnTo>
                <a:lnTo>
                  <a:pt x="409" y="183"/>
                </a:lnTo>
                <a:lnTo>
                  <a:pt x="426" y="188"/>
                </a:lnTo>
                <a:lnTo>
                  <a:pt x="434" y="208"/>
                </a:lnTo>
                <a:lnTo>
                  <a:pt x="463" y="212"/>
                </a:lnTo>
                <a:lnTo>
                  <a:pt x="480" y="212"/>
                </a:lnTo>
                <a:lnTo>
                  <a:pt x="493" y="216"/>
                </a:lnTo>
                <a:lnTo>
                  <a:pt x="497" y="263"/>
                </a:lnTo>
                <a:lnTo>
                  <a:pt x="526" y="292"/>
                </a:lnTo>
                <a:lnTo>
                  <a:pt x="513" y="300"/>
                </a:lnTo>
                <a:lnTo>
                  <a:pt x="505" y="312"/>
                </a:lnTo>
                <a:lnTo>
                  <a:pt x="479" y="292"/>
                </a:lnTo>
                <a:lnTo>
                  <a:pt x="463" y="312"/>
                </a:lnTo>
                <a:lnTo>
                  <a:pt x="446" y="300"/>
                </a:lnTo>
                <a:lnTo>
                  <a:pt x="418" y="317"/>
                </a:lnTo>
                <a:lnTo>
                  <a:pt x="405" y="300"/>
                </a:lnTo>
                <a:lnTo>
                  <a:pt x="379" y="317"/>
                </a:lnTo>
                <a:lnTo>
                  <a:pt x="388" y="350"/>
                </a:lnTo>
                <a:lnTo>
                  <a:pt x="401" y="371"/>
                </a:lnTo>
                <a:lnTo>
                  <a:pt x="397" y="379"/>
                </a:lnTo>
                <a:lnTo>
                  <a:pt x="401" y="405"/>
                </a:lnTo>
                <a:lnTo>
                  <a:pt x="379" y="413"/>
                </a:lnTo>
                <a:lnTo>
                  <a:pt x="384" y="434"/>
                </a:lnTo>
                <a:lnTo>
                  <a:pt x="363" y="458"/>
                </a:lnTo>
                <a:lnTo>
                  <a:pt x="363" y="479"/>
                </a:lnTo>
                <a:lnTo>
                  <a:pt x="375" y="487"/>
                </a:lnTo>
                <a:lnTo>
                  <a:pt x="367" y="501"/>
                </a:lnTo>
                <a:lnTo>
                  <a:pt x="351" y="501"/>
                </a:lnTo>
                <a:lnTo>
                  <a:pt x="330" y="517"/>
                </a:lnTo>
                <a:lnTo>
                  <a:pt x="309" y="496"/>
                </a:lnTo>
                <a:lnTo>
                  <a:pt x="318" y="487"/>
                </a:lnTo>
                <a:lnTo>
                  <a:pt x="307" y="457"/>
                </a:lnTo>
                <a:lnTo>
                  <a:pt x="288" y="425"/>
                </a:lnTo>
                <a:lnTo>
                  <a:pt x="288" y="405"/>
                </a:lnTo>
                <a:lnTo>
                  <a:pt x="289" y="377"/>
                </a:lnTo>
                <a:lnTo>
                  <a:pt x="290" y="351"/>
                </a:lnTo>
                <a:lnTo>
                  <a:pt x="288" y="330"/>
                </a:lnTo>
                <a:lnTo>
                  <a:pt x="222" y="238"/>
                </a:lnTo>
                <a:lnTo>
                  <a:pt x="122" y="163"/>
                </a:lnTo>
                <a:lnTo>
                  <a:pt x="75" y="92"/>
                </a:lnTo>
                <a:lnTo>
                  <a:pt x="54" y="73"/>
                </a:lnTo>
                <a:lnTo>
                  <a:pt x="26" y="63"/>
                </a:lnTo>
                <a:lnTo>
                  <a:pt x="0" y="75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71" name="Freeform 39"/>
          <p:cNvSpPr>
            <a:spLocks/>
          </p:cNvSpPr>
          <p:nvPr/>
        </p:nvSpPr>
        <p:spPr bwMode="auto">
          <a:xfrm>
            <a:off x="3748088" y="4570413"/>
            <a:ext cx="566737" cy="414337"/>
          </a:xfrm>
          <a:custGeom>
            <a:avLst/>
            <a:gdLst/>
            <a:ahLst/>
            <a:cxnLst>
              <a:cxn ang="0">
                <a:pos x="691" y="100"/>
              </a:cxn>
              <a:cxn ang="0">
                <a:pos x="695" y="137"/>
              </a:cxn>
              <a:cxn ang="0">
                <a:pos x="708" y="167"/>
              </a:cxn>
              <a:cxn ang="0">
                <a:pos x="767" y="200"/>
              </a:cxn>
              <a:cxn ang="0">
                <a:pos x="726" y="217"/>
              </a:cxn>
              <a:cxn ang="0">
                <a:pos x="734" y="259"/>
              </a:cxn>
              <a:cxn ang="0">
                <a:pos x="700" y="275"/>
              </a:cxn>
              <a:cxn ang="0">
                <a:pos x="671" y="233"/>
              </a:cxn>
              <a:cxn ang="0">
                <a:pos x="638" y="233"/>
              </a:cxn>
              <a:cxn ang="0">
                <a:pos x="612" y="250"/>
              </a:cxn>
              <a:cxn ang="0">
                <a:pos x="567" y="254"/>
              </a:cxn>
              <a:cxn ang="0">
                <a:pos x="534" y="240"/>
              </a:cxn>
              <a:cxn ang="0">
                <a:pos x="489" y="247"/>
              </a:cxn>
              <a:cxn ang="0">
                <a:pos x="454" y="225"/>
              </a:cxn>
              <a:cxn ang="0">
                <a:pos x="437" y="241"/>
              </a:cxn>
              <a:cxn ang="0">
                <a:pos x="384" y="260"/>
              </a:cxn>
              <a:cxn ang="0">
                <a:pos x="346" y="266"/>
              </a:cxn>
              <a:cxn ang="0">
                <a:pos x="296" y="263"/>
              </a:cxn>
              <a:cxn ang="0">
                <a:pos x="333" y="346"/>
              </a:cxn>
              <a:cxn ang="0">
                <a:pos x="375" y="437"/>
              </a:cxn>
              <a:cxn ang="0">
                <a:pos x="450" y="513"/>
              </a:cxn>
              <a:cxn ang="0">
                <a:pos x="520" y="550"/>
              </a:cxn>
              <a:cxn ang="0">
                <a:pos x="563" y="606"/>
              </a:cxn>
              <a:cxn ang="0">
                <a:pos x="587" y="646"/>
              </a:cxn>
              <a:cxn ang="0">
                <a:pos x="541" y="617"/>
              </a:cxn>
              <a:cxn ang="0">
                <a:pos x="441" y="566"/>
              </a:cxn>
              <a:cxn ang="0">
                <a:pos x="367" y="554"/>
              </a:cxn>
              <a:cxn ang="0">
                <a:pos x="290" y="489"/>
              </a:cxn>
              <a:cxn ang="0">
                <a:pos x="183" y="350"/>
              </a:cxn>
              <a:cxn ang="0">
                <a:pos x="190" y="316"/>
              </a:cxn>
              <a:cxn ang="0">
                <a:pos x="162" y="271"/>
              </a:cxn>
              <a:cxn ang="0">
                <a:pos x="134" y="249"/>
              </a:cxn>
              <a:cxn ang="0">
                <a:pos x="100" y="250"/>
              </a:cxn>
              <a:cxn ang="0">
                <a:pos x="80" y="329"/>
              </a:cxn>
              <a:cxn ang="0">
                <a:pos x="44" y="343"/>
              </a:cxn>
              <a:cxn ang="0">
                <a:pos x="24" y="296"/>
              </a:cxn>
              <a:cxn ang="0">
                <a:pos x="12" y="271"/>
              </a:cxn>
              <a:cxn ang="0">
                <a:pos x="4" y="225"/>
              </a:cxn>
              <a:cxn ang="0">
                <a:pos x="4" y="220"/>
              </a:cxn>
              <a:cxn ang="0">
                <a:pos x="62" y="225"/>
              </a:cxn>
              <a:cxn ang="0">
                <a:pos x="83" y="211"/>
              </a:cxn>
              <a:cxn ang="0">
                <a:pos x="133" y="192"/>
              </a:cxn>
              <a:cxn ang="0">
                <a:pos x="145" y="192"/>
              </a:cxn>
              <a:cxn ang="0">
                <a:pos x="187" y="204"/>
              </a:cxn>
              <a:cxn ang="0">
                <a:pos x="229" y="216"/>
              </a:cxn>
              <a:cxn ang="0">
                <a:pos x="233" y="188"/>
              </a:cxn>
              <a:cxn ang="0">
                <a:pos x="224" y="158"/>
              </a:cxn>
              <a:cxn ang="0">
                <a:pos x="275" y="137"/>
              </a:cxn>
              <a:cxn ang="0">
                <a:pos x="275" y="105"/>
              </a:cxn>
              <a:cxn ang="0">
                <a:pos x="296" y="54"/>
              </a:cxn>
              <a:cxn ang="0">
                <a:pos x="308" y="33"/>
              </a:cxn>
              <a:cxn ang="0">
                <a:pos x="345" y="0"/>
              </a:cxn>
              <a:cxn ang="0">
                <a:pos x="362" y="0"/>
              </a:cxn>
              <a:cxn ang="0">
                <a:pos x="424" y="45"/>
              </a:cxn>
              <a:cxn ang="0">
                <a:pos x="479" y="96"/>
              </a:cxn>
              <a:cxn ang="0">
                <a:pos x="537" y="116"/>
              </a:cxn>
              <a:cxn ang="0">
                <a:pos x="589" y="116"/>
              </a:cxn>
              <a:cxn ang="0">
                <a:pos x="662" y="79"/>
              </a:cxn>
              <a:cxn ang="0">
                <a:pos x="679" y="84"/>
              </a:cxn>
            </a:cxnLst>
            <a:rect l="0" t="0" r="r" b="b"/>
            <a:pathLst>
              <a:path w="767" h="646">
                <a:moveTo>
                  <a:pt x="679" y="84"/>
                </a:moveTo>
                <a:lnTo>
                  <a:pt x="691" y="100"/>
                </a:lnTo>
                <a:lnTo>
                  <a:pt x="704" y="116"/>
                </a:lnTo>
                <a:lnTo>
                  <a:pt x="695" y="137"/>
                </a:lnTo>
                <a:lnTo>
                  <a:pt x="716" y="145"/>
                </a:lnTo>
                <a:lnTo>
                  <a:pt x="708" y="167"/>
                </a:lnTo>
                <a:lnTo>
                  <a:pt x="720" y="183"/>
                </a:lnTo>
                <a:lnTo>
                  <a:pt x="767" y="200"/>
                </a:lnTo>
                <a:lnTo>
                  <a:pt x="729" y="208"/>
                </a:lnTo>
                <a:lnTo>
                  <a:pt x="726" y="217"/>
                </a:lnTo>
                <a:lnTo>
                  <a:pt x="729" y="231"/>
                </a:lnTo>
                <a:lnTo>
                  <a:pt x="734" y="259"/>
                </a:lnTo>
                <a:lnTo>
                  <a:pt x="729" y="271"/>
                </a:lnTo>
                <a:lnTo>
                  <a:pt x="700" y="275"/>
                </a:lnTo>
                <a:lnTo>
                  <a:pt x="687" y="245"/>
                </a:lnTo>
                <a:lnTo>
                  <a:pt x="671" y="233"/>
                </a:lnTo>
                <a:lnTo>
                  <a:pt x="654" y="245"/>
                </a:lnTo>
                <a:lnTo>
                  <a:pt x="638" y="233"/>
                </a:lnTo>
                <a:lnTo>
                  <a:pt x="624" y="233"/>
                </a:lnTo>
                <a:lnTo>
                  <a:pt x="612" y="250"/>
                </a:lnTo>
                <a:lnTo>
                  <a:pt x="591" y="229"/>
                </a:lnTo>
                <a:lnTo>
                  <a:pt x="567" y="254"/>
                </a:lnTo>
                <a:lnTo>
                  <a:pt x="550" y="241"/>
                </a:lnTo>
                <a:lnTo>
                  <a:pt x="534" y="240"/>
                </a:lnTo>
                <a:lnTo>
                  <a:pt x="511" y="243"/>
                </a:lnTo>
                <a:lnTo>
                  <a:pt x="489" y="247"/>
                </a:lnTo>
                <a:lnTo>
                  <a:pt x="471" y="245"/>
                </a:lnTo>
                <a:lnTo>
                  <a:pt x="454" y="225"/>
                </a:lnTo>
                <a:lnTo>
                  <a:pt x="437" y="229"/>
                </a:lnTo>
                <a:lnTo>
                  <a:pt x="437" y="241"/>
                </a:lnTo>
                <a:lnTo>
                  <a:pt x="395" y="237"/>
                </a:lnTo>
                <a:lnTo>
                  <a:pt x="384" y="260"/>
                </a:lnTo>
                <a:lnTo>
                  <a:pt x="371" y="283"/>
                </a:lnTo>
                <a:lnTo>
                  <a:pt x="346" y="266"/>
                </a:lnTo>
                <a:lnTo>
                  <a:pt x="320" y="245"/>
                </a:lnTo>
                <a:lnTo>
                  <a:pt x="296" y="263"/>
                </a:lnTo>
                <a:lnTo>
                  <a:pt x="304" y="328"/>
                </a:lnTo>
                <a:lnTo>
                  <a:pt x="333" y="346"/>
                </a:lnTo>
                <a:lnTo>
                  <a:pt x="354" y="379"/>
                </a:lnTo>
                <a:lnTo>
                  <a:pt x="375" y="437"/>
                </a:lnTo>
                <a:lnTo>
                  <a:pt x="420" y="470"/>
                </a:lnTo>
                <a:lnTo>
                  <a:pt x="450" y="513"/>
                </a:lnTo>
                <a:lnTo>
                  <a:pt x="487" y="533"/>
                </a:lnTo>
                <a:lnTo>
                  <a:pt x="520" y="550"/>
                </a:lnTo>
                <a:lnTo>
                  <a:pt x="528" y="583"/>
                </a:lnTo>
                <a:lnTo>
                  <a:pt x="563" y="606"/>
                </a:lnTo>
                <a:lnTo>
                  <a:pt x="592" y="633"/>
                </a:lnTo>
                <a:lnTo>
                  <a:pt x="587" y="646"/>
                </a:lnTo>
                <a:lnTo>
                  <a:pt x="565" y="638"/>
                </a:lnTo>
                <a:lnTo>
                  <a:pt x="541" y="617"/>
                </a:lnTo>
                <a:lnTo>
                  <a:pt x="493" y="577"/>
                </a:lnTo>
                <a:lnTo>
                  <a:pt x="441" y="566"/>
                </a:lnTo>
                <a:lnTo>
                  <a:pt x="412" y="546"/>
                </a:lnTo>
                <a:lnTo>
                  <a:pt x="367" y="554"/>
                </a:lnTo>
                <a:lnTo>
                  <a:pt x="341" y="533"/>
                </a:lnTo>
                <a:lnTo>
                  <a:pt x="290" y="489"/>
                </a:lnTo>
                <a:lnTo>
                  <a:pt x="233" y="446"/>
                </a:lnTo>
                <a:lnTo>
                  <a:pt x="183" y="350"/>
                </a:lnTo>
                <a:lnTo>
                  <a:pt x="188" y="332"/>
                </a:lnTo>
                <a:lnTo>
                  <a:pt x="190" y="316"/>
                </a:lnTo>
                <a:lnTo>
                  <a:pt x="179" y="287"/>
                </a:lnTo>
                <a:lnTo>
                  <a:pt x="162" y="271"/>
                </a:lnTo>
                <a:lnTo>
                  <a:pt x="149" y="267"/>
                </a:lnTo>
                <a:lnTo>
                  <a:pt x="134" y="249"/>
                </a:lnTo>
                <a:lnTo>
                  <a:pt x="116" y="237"/>
                </a:lnTo>
                <a:lnTo>
                  <a:pt x="100" y="250"/>
                </a:lnTo>
                <a:lnTo>
                  <a:pt x="89" y="305"/>
                </a:lnTo>
                <a:lnTo>
                  <a:pt x="80" y="329"/>
                </a:lnTo>
                <a:lnTo>
                  <a:pt x="57" y="354"/>
                </a:lnTo>
                <a:lnTo>
                  <a:pt x="44" y="343"/>
                </a:lnTo>
                <a:lnTo>
                  <a:pt x="37" y="325"/>
                </a:lnTo>
                <a:lnTo>
                  <a:pt x="24" y="296"/>
                </a:lnTo>
                <a:lnTo>
                  <a:pt x="24" y="287"/>
                </a:lnTo>
                <a:lnTo>
                  <a:pt x="12" y="271"/>
                </a:lnTo>
                <a:lnTo>
                  <a:pt x="4" y="241"/>
                </a:lnTo>
                <a:lnTo>
                  <a:pt x="4" y="225"/>
                </a:lnTo>
                <a:lnTo>
                  <a:pt x="0" y="220"/>
                </a:lnTo>
                <a:lnTo>
                  <a:pt x="4" y="220"/>
                </a:lnTo>
                <a:lnTo>
                  <a:pt x="29" y="225"/>
                </a:lnTo>
                <a:lnTo>
                  <a:pt x="62" y="225"/>
                </a:lnTo>
                <a:lnTo>
                  <a:pt x="57" y="216"/>
                </a:lnTo>
                <a:lnTo>
                  <a:pt x="83" y="211"/>
                </a:lnTo>
                <a:lnTo>
                  <a:pt x="112" y="212"/>
                </a:lnTo>
                <a:lnTo>
                  <a:pt x="133" y="192"/>
                </a:lnTo>
                <a:lnTo>
                  <a:pt x="137" y="167"/>
                </a:lnTo>
                <a:lnTo>
                  <a:pt x="145" y="192"/>
                </a:lnTo>
                <a:lnTo>
                  <a:pt x="167" y="212"/>
                </a:lnTo>
                <a:lnTo>
                  <a:pt x="187" y="204"/>
                </a:lnTo>
                <a:lnTo>
                  <a:pt x="204" y="216"/>
                </a:lnTo>
                <a:lnTo>
                  <a:pt x="229" y="216"/>
                </a:lnTo>
                <a:lnTo>
                  <a:pt x="237" y="204"/>
                </a:lnTo>
                <a:lnTo>
                  <a:pt x="233" y="188"/>
                </a:lnTo>
                <a:lnTo>
                  <a:pt x="237" y="175"/>
                </a:lnTo>
                <a:lnTo>
                  <a:pt x="224" y="158"/>
                </a:lnTo>
                <a:lnTo>
                  <a:pt x="245" y="145"/>
                </a:lnTo>
                <a:lnTo>
                  <a:pt x="275" y="137"/>
                </a:lnTo>
                <a:lnTo>
                  <a:pt x="278" y="125"/>
                </a:lnTo>
                <a:lnTo>
                  <a:pt x="275" y="105"/>
                </a:lnTo>
                <a:lnTo>
                  <a:pt x="271" y="70"/>
                </a:lnTo>
                <a:lnTo>
                  <a:pt x="296" y="54"/>
                </a:lnTo>
                <a:lnTo>
                  <a:pt x="308" y="50"/>
                </a:lnTo>
                <a:lnTo>
                  <a:pt x="308" y="33"/>
                </a:lnTo>
                <a:lnTo>
                  <a:pt x="341" y="25"/>
                </a:lnTo>
                <a:lnTo>
                  <a:pt x="345" y="0"/>
                </a:lnTo>
                <a:lnTo>
                  <a:pt x="367" y="4"/>
                </a:lnTo>
                <a:lnTo>
                  <a:pt x="362" y="0"/>
                </a:lnTo>
                <a:lnTo>
                  <a:pt x="399" y="17"/>
                </a:lnTo>
                <a:lnTo>
                  <a:pt x="424" y="45"/>
                </a:lnTo>
                <a:lnTo>
                  <a:pt x="467" y="62"/>
                </a:lnTo>
                <a:lnTo>
                  <a:pt x="479" y="96"/>
                </a:lnTo>
                <a:lnTo>
                  <a:pt x="508" y="96"/>
                </a:lnTo>
                <a:lnTo>
                  <a:pt x="537" y="116"/>
                </a:lnTo>
                <a:lnTo>
                  <a:pt x="562" y="116"/>
                </a:lnTo>
                <a:lnTo>
                  <a:pt x="589" y="116"/>
                </a:lnTo>
                <a:lnTo>
                  <a:pt x="628" y="112"/>
                </a:lnTo>
                <a:lnTo>
                  <a:pt x="662" y="79"/>
                </a:lnTo>
                <a:lnTo>
                  <a:pt x="687" y="75"/>
                </a:lnTo>
                <a:lnTo>
                  <a:pt x="679" y="84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72" name="Freeform 40"/>
          <p:cNvSpPr>
            <a:spLocks/>
          </p:cNvSpPr>
          <p:nvPr/>
        </p:nvSpPr>
        <p:spPr bwMode="auto">
          <a:xfrm>
            <a:off x="3729038" y="4532313"/>
            <a:ext cx="290512" cy="182562"/>
          </a:xfrm>
          <a:custGeom>
            <a:avLst/>
            <a:gdLst/>
            <a:ahLst/>
            <a:cxnLst>
              <a:cxn ang="0">
                <a:pos x="393" y="63"/>
              </a:cxn>
              <a:cxn ang="0">
                <a:pos x="371" y="59"/>
              </a:cxn>
              <a:cxn ang="0">
                <a:pos x="367" y="84"/>
              </a:cxn>
              <a:cxn ang="0">
                <a:pos x="334" y="92"/>
              </a:cxn>
              <a:cxn ang="0">
                <a:pos x="334" y="109"/>
              </a:cxn>
              <a:cxn ang="0">
                <a:pos x="322" y="113"/>
              </a:cxn>
              <a:cxn ang="0">
                <a:pos x="297" y="129"/>
              </a:cxn>
              <a:cxn ang="0">
                <a:pos x="300" y="163"/>
              </a:cxn>
              <a:cxn ang="0">
                <a:pos x="303" y="181"/>
              </a:cxn>
              <a:cxn ang="0">
                <a:pos x="301" y="196"/>
              </a:cxn>
              <a:cxn ang="0">
                <a:pos x="271" y="204"/>
              </a:cxn>
              <a:cxn ang="0">
                <a:pos x="250" y="217"/>
              </a:cxn>
              <a:cxn ang="0">
                <a:pos x="263" y="234"/>
              </a:cxn>
              <a:cxn ang="0">
                <a:pos x="259" y="247"/>
              </a:cxn>
              <a:cxn ang="0">
                <a:pos x="263" y="263"/>
              </a:cxn>
              <a:cxn ang="0">
                <a:pos x="255" y="275"/>
              </a:cxn>
              <a:cxn ang="0">
                <a:pos x="230" y="275"/>
              </a:cxn>
              <a:cxn ang="0">
                <a:pos x="213" y="263"/>
              </a:cxn>
              <a:cxn ang="0">
                <a:pos x="193" y="271"/>
              </a:cxn>
              <a:cxn ang="0">
                <a:pos x="171" y="251"/>
              </a:cxn>
              <a:cxn ang="0">
                <a:pos x="163" y="226"/>
              </a:cxn>
              <a:cxn ang="0">
                <a:pos x="159" y="251"/>
              </a:cxn>
              <a:cxn ang="0">
                <a:pos x="138" y="271"/>
              </a:cxn>
              <a:cxn ang="0">
                <a:pos x="127" y="272"/>
              </a:cxn>
              <a:cxn ang="0">
                <a:pos x="110" y="271"/>
              </a:cxn>
              <a:cxn ang="0">
                <a:pos x="94" y="271"/>
              </a:cxn>
              <a:cxn ang="0">
                <a:pos x="83" y="275"/>
              </a:cxn>
              <a:cxn ang="0">
                <a:pos x="88" y="284"/>
              </a:cxn>
              <a:cxn ang="0">
                <a:pos x="55" y="284"/>
              </a:cxn>
              <a:cxn ang="0">
                <a:pos x="30" y="279"/>
              </a:cxn>
              <a:cxn ang="0">
                <a:pos x="55" y="255"/>
              </a:cxn>
              <a:cxn ang="0">
                <a:pos x="71" y="255"/>
              </a:cxn>
              <a:cxn ang="0">
                <a:pos x="63" y="226"/>
              </a:cxn>
              <a:cxn ang="0">
                <a:pos x="17" y="204"/>
              </a:cxn>
              <a:cxn ang="0">
                <a:pos x="17" y="175"/>
              </a:cxn>
              <a:cxn ang="0">
                <a:pos x="34" y="159"/>
              </a:cxn>
              <a:cxn ang="0">
                <a:pos x="22" y="143"/>
              </a:cxn>
              <a:cxn ang="0">
                <a:pos x="0" y="143"/>
              </a:cxn>
              <a:cxn ang="0">
                <a:pos x="9" y="121"/>
              </a:cxn>
              <a:cxn ang="0">
                <a:pos x="34" y="100"/>
              </a:cxn>
              <a:cxn ang="0">
                <a:pos x="54" y="84"/>
              </a:cxn>
              <a:cxn ang="0">
                <a:pos x="46" y="84"/>
              </a:cxn>
              <a:cxn ang="0">
                <a:pos x="105" y="96"/>
              </a:cxn>
              <a:cxn ang="0">
                <a:pos x="134" y="99"/>
              </a:cxn>
              <a:cxn ang="0">
                <a:pos x="150" y="100"/>
              </a:cxn>
              <a:cxn ang="0">
                <a:pos x="163" y="100"/>
              </a:cxn>
              <a:cxn ang="0">
                <a:pos x="193" y="59"/>
              </a:cxn>
              <a:cxn ang="0">
                <a:pos x="232" y="55"/>
              </a:cxn>
              <a:cxn ang="0">
                <a:pos x="254" y="55"/>
              </a:cxn>
              <a:cxn ang="0">
                <a:pos x="271" y="51"/>
              </a:cxn>
              <a:cxn ang="0">
                <a:pos x="283" y="37"/>
              </a:cxn>
              <a:cxn ang="0">
                <a:pos x="307" y="35"/>
              </a:cxn>
              <a:cxn ang="0">
                <a:pos x="320" y="35"/>
              </a:cxn>
              <a:cxn ang="0">
                <a:pos x="330" y="33"/>
              </a:cxn>
              <a:cxn ang="0">
                <a:pos x="334" y="0"/>
              </a:cxn>
              <a:cxn ang="0">
                <a:pos x="365" y="11"/>
              </a:cxn>
              <a:cxn ang="0">
                <a:pos x="388" y="41"/>
              </a:cxn>
              <a:cxn ang="0">
                <a:pos x="393" y="63"/>
              </a:cxn>
            </a:cxnLst>
            <a:rect l="0" t="0" r="r" b="b"/>
            <a:pathLst>
              <a:path w="393" h="284">
                <a:moveTo>
                  <a:pt x="393" y="63"/>
                </a:moveTo>
                <a:lnTo>
                  <a:pt x="371" y="59"/>
                </a:lnTo>
                <a:lnTo>
                  <a:pt x="367" y="84"/>
                </a:lnTo>
                <a:lnTo>
                  <a:pt x="334" y="92"/>
                </a:lnTo>
                <a:lnTo>
                  <a:pt x="334" y="109"/>
                </a:lnTo>
                <a:lnTo>
                  <a:pt x="322" y="113"/>
                </a:lnTo>
                <a:lnTo>
                  <a:pt x="297" y="129"/>
                </a:lnTo>
                <a:lnTo>
                  <a:pt x="300" y="163"/>
                </a:lnTo>
                <a:lnTo>
                  <a:pt x="303" y="181"/>
                </a:lnTo>
                <a:lnTo>
                  <a:pt x="301" y="196"/>
                </a:lnTo>
                <a:lnTo>
                  <a:pt x="271" y="204"/>
                </a:lnTo>
                <a:lnTo>
                  <a:pt x="250" y="217"/>
                </a:lnTo>
                <a:lnTo>
                  <a:pt x="263" y="234"/>
                </a:lnTo>
                <a:lnTo>
                  <a:pt x="259" y="247"/>
                </a:lnTo>
                <a:lnTo>
                  <a:pt x="263" y="263"/>
                </a:lnTo>
                <a:lnTo>
                  <a:pt x="255" y="275"/>
                </a:lnTo>
                <a:lnTo>
                  <a:pt x="230" y="275"/>
                </a:lnTo>
                <a:lnTo>
                  <a:pt x="213" y="263"/>
                </a:lnTo>
                <a:lnTo>
                  <a:pt x="193" y="271"/>
                </a:lnTo>
                <a:lnTo>
                  <a:pt x="171" y="251"/>
                </a:lnTo>
                <a:lnTo>
                  <a:pt x="163" y="226"/>
                </a:lnTo>
                <a:lnTo>
                  <a:pt x="159" y="251"/>
                </a:lnTo>
                <a:lnTo>
                  <a:pt x="138" y="271"/>
                </a:lnTo>
                <a:lnTo>
                  <a:pt x="127" y="272"/>
                </a:lnTo>
                <a:lnTo>
                  <a:pt x="110" y="271"/>
                </a:lnTo>
                <a:lnTo>
                  <a:pt x="94" y="271"/>
                </a:lnTo>
                <a:lnTo>
                  <a:pt x="83" y="275"/>
                </a:lnTo>
                <a:lnTo>
                  <a:pt x="88" y="284"/>
                </a:lnTo>
                <a:lnTo>
                  <a:pt x="55" y="284"/>
                </a:lnTo>
                <a:lnTo>
                  <a:pt x="30" y="279"/>
                </a:lnTo>
                <a:lnTo>
                  <a:pt x="55" y="255"/>
                </a:lnTo>
                <a:lnTo>
                  <a:pt x="71" y="255"/>
                </a:lnTo>
                <a:lnTo>
                  <a:pt x="63" y="226"/>
                </a:lnTo>
                <a:lnTo>
                  <a:pt x="17" y="204"/>
                </a:lnTo>
                <a:lnTo>
                  <a:pt x="17" y="175"/>
                </a:lnTo>
                <a:lnTo>
                  <a:pt x="34" y="159"/>
                </a:lnTo>
                <a:lnTo>
                  <a:pt x="22" y="143"/>
                </a:lnTo>
                <a:lnTo>
                  <a:pt x="0" y="143"/>
                </a:lnTo>
                <a:lnTo>
                  <a:pt x="9" y="121"/>
                </a:lnTo>
                <a:lnTo>
                  <a:pt x="34" y="100"/>
                </a:lnTo>
                <a:lnTo>
                  <a:pt x="54" y="84"/>
                </a:lnTo>
                <a:lnTo>
                  <a:pt x="46" y="84"/>
                </a:lnTo>
                <a:lnTo>
                  <a:pt x="105" y="96"/>
                </a:lnTo>
                <a:lnTo>
                  <a:pt x="134" y="99"/>
                </a:lnTo>
                <a:lnTo>
                  <a:pt x="150" y="100"/>
                </a:lnTo>
                <a:lnTo>
                  <a:pt x="163" y="100"/>
                </a:lnTo>
                <a:lnTo>
                  <a:pt x="193" y="59"/>
                </a:lnTo>
                <a:lnTo>
                  <a:pt x="232" y="55"/>
                </a:lnTo>
                <a:lnTo>
                  <a:pt x="254" y="55"/>
                </a:lnTo>
                <a:lnTo>
                  <a:pt x="271" y="51"/>
                </a:lnTo>
                <a:lnTo>
                  <a:pt x="283" y="37"/>
                </a:lnTo>
                <a:lnTo>
                  <a:pt x="307" y="35"/>
                </a:lnTo>
                <a:lnTo>
                  <a:pt x="320" y="35"/>
                </a:lnTo>
                <a:lnTo>
                  <a:pt x="330" y="33"/>
                </a:lnTo>
                <a:lnTo>
                  <a:pt x="334" y="0"/>
                </a:lnTo>
                <a:lnTo>
                  <a:pt x="365" y="11"/>
                </a:lnTo>
                <a:lnTo>
                  <a:pt x="388" y="41"/>
                </a:lnTo>
                <a:lnTo>
                  <a:pt x="393" y="63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73" name="Freeform 41"/>
          <p:cNvSpPr>
            <a:spLocks/>
          </p:cNvSpPr>
          <p:nvPr/>
        </p:nvSpPr>
        <p:spPr bwMode="auto">
          <a:xfrm>
            <a:off x="3824288" y="4751388"/>
            <a:ext cx="28575" cy="49212"/>
          </a:xfrm>
          <a:custGeom>
            <a:avLst/>
            <a:gdLst/>
            <a:ahLst/>
            <a:cxnLst>
              <a:cxn ang="0">
                <a:pos x="18" y="40"/>
              </a:cxn>
              <a:cxn ang="0">
                <a:pos x="32" y="76"/>
              </a:cxn>
              <a:cxn ang="0">
                <a:pos x="38" y="45"/>
              </a:cxn>
              <a:cxn ang="0">
                <a:pos x="12" y="0"/>
              </a:cxn>
              <a:cxn ang="0">
                <a:pos x="0" y="14"/>
              </a:cxn>
              <a:cxn ang="0">
                <a:pos x="0" y="27"/>
              </a:cxn>
              <a:cxn ang="0">
                <a:pos x="18" y="40"/>
              </a:cxn>
            </a:cxnLst>
            <a:rect l="0" t="0" r="r" b="b"/>
            <a:pathLst>
              <a:path w="38" h="76">
                <a:moveTo>
                  <a:pt x="18" y="40"/>
                </a:moveTo>
                <a:lnTo>
                  <a:pt x="32" y="76"/>
                </a:lnTo>
                <a:lnTo>
                  <a:pt x="38" y="45"/>
                </a:lnTo>
                <a:lnTo>
                  <a:pt x="12" y="0"/>
                </a:lnTo>
                <a:lnTo>
                  <a:pt x="0" y="14"/>
                </a:lnTo>
                <a:lnTo>
                  <a:pt x="0" y="27"/>
                </a:lnTo>
                <a:lnTo>
                  <a:pt x="18" y="40"/>
                </a:lnTo>
                <a:close/>
              </a:path>
            </a:pathLst>
          </a:custGeom>
          <a:solidFill>
            <a:srgbClr val="CCFFFF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74" name="Freeform 42"/>
          <p:cNvSpPr>
            <a:spLocks/>
          </p:cNvSpPr>
          <p:nvPr/>
        </p:nvSpPr>
        <p:spPr bwMode="auto">
          <a:xfrm>
            <a:off x="3843338" y="4746625"/>
            <a:ext cx="31750" cy="17463"/>
          </a:xfrm>
          <a:custGeom>
            <a:avLst/>
            <a:gdLst/>
            <a:ahLst/>
            <a:cxnLst>
              <a:cxn ang="0">
                <a:pos x="6" y="9"/>
              </a:cxn>
              <a:cxn ang="0">
                <a:pos x="17" y="24"/>
              </a:cxn>
              <a:cxn ang="0">
                <a:pos x="32" y="26"/>
              </a:cxn>
              <a:cxn ang="0">
                <a:pos x="45" y="24"/>
              </a:cxn>
              <a:cxn ang="0">
                <a:pos x="36" y="9"/>
              </a:cxn>
              <a:cxn ang="0">
                <a:pos x="19" y="0"/>
              </a:cxn>
              <a:cxn ang="0">
                <a:pos x="0" y="0"/>
              </a:cxn>
              <a:cxn ang="0">
                <a:pos x="6" y="9"/>
              </a:cxn>
            </a:cxnLst>
            <a:rect l="0" t="0" r="r" b="b"/>
            <a:pathLst>
              <a:path w="45" h="26">
                <a:moveTo>
                  <a:pt x="6" y="9"/>
                </a:moveTo>
                <a:lnTo>
                  <a:pt x="17" y="24"/>
                </a:lnTo>
                <a:lnTo>
                  <a:pt x="32" y="26"/>
                </a:lnTo>
                <a:lnTo>
                  <a:pt x="45" y="24"/>
                </a:lnTo>
                <a:lnTo>
                  <a:pt x="36" y="9"/>
                </a:lnTo>
                <a:lnTo>
                  <a:pt x="19" y="0"/>
                </a:lnTo>
                <a:lnTo>
                  <a:pt x="0" y="0"/>
                </a:lnTo>
                <a:lnTo>
                  <a:pt x="6" y="9"/>
                </a:lnTo>
                <a:close/>
              </a:path>
            </a:pathLst>
          </a:custGeom>
          <a:solidFill>
            <a:srgbClr val="CCFFFF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75" name="Freeform 43"/>
          <p:cNvSpPr>
            <a:spLocks/>
          </p:cNvSpPr>
          <p:nvPr/>
        </p:nvSpPr>
        <p:spPr bwMode="auto">
          <a:xfrm>
            <a:off x="4633913" y="4700588"/>
            <a:ext cx="620712" cy="407987"/>
          </a:xfrm>
          <a:custGeom>
            <a:avLst/>
            <a:gdLst/>
            <a:ahLst/>
            <a:cxnLst>
              <a:cxn ang="0">
                <a:pos x="26" y="134"/>
              </a:cxn>
              <a:cxn ang="0">
                <a:pos x="0" y="150"/>
              </a:cxn>
              <a:cxn ang="0">
                <a:pos x="47" y="258"/>
              </a:cxn>
              <a:cxn ang="0">
                <a:pos x="106" y="309"/>
              </a:cxn>
              <a:cxn ang="0">
                <a:pos x="80" y="346"/>
              </a:cxn>
              <a:cxn ang="0">
                <a:pos x="63" y="354"/>
              </a:cxn>
              <a:cxn ang="0">
                <a:pos x="51" y="387"/>
              </a:cxn>
              <a:cxn ang="0">
                <a:pos x="72" y="421"/>
              </a:cxn>
              <a:cxn ang="0">
                <a:pos x="55" y="462"/>
              </a:cxn>
              <a:cxn ang="0">
                <a:pos x="122" y="505"/>
              </a:cxn>
              <a:cxn ang="0">
                <a:pos x="161" y="592"/>
              </a:cxn>
              <a:cxn ang="0">
                <a:pos x="163" y="625"/>
              </a:cxn>
              <a:cxn ang="0">
                <a:pos x="214" y="608"/>
              </a:cxn>
              <a:cxn ang="0">
                <a:pos x="289" y="584"/>
              </a:cxn>
              <a:cxn ang="0">
                <a:pos x="310" y="567"/>
              </a:cxn>
              <a:cxn ang="0">
                <a:pos x="355" y="558"/>
              </a:cxn>
              <a:cxn ang="0">
                <a:pos x="381" y="563"/>
              </a:cxn>
              <a:cxn ang="0">
                <a:pos x="459" y="567"/>
              </a:cxn>
              <a:cxn ang="0">
                <a:pos x="493" y="580"/>
              </a:cxn>
              <a:cxn ang="0">
                <a:pos x="522" y="558"/>
              </a:cxn>
              <a:cxn ang="0">
                <a:pos x="559" y="546"/>
              </a:cxn>
              <a:cxn ang="0">
                <a:pos x="601" y="509"/>
              </a:cxn>
              <a:cxn ang="0">
                <a:pos x="581" y="466"/>
              </a:cxn>
              <a:cxn ang="0">
                <a:pos x="614" y="442"/>
              </a:cxn>
              <a:cxn ang="0">
                <a:pos x="634" y="413"/>
              </a:cxn>
              <a:cxn ang="0">
                <a:pos x="685" y="387"/>
              </a:cxn>
              <a:cxn ang="0">
                <a:pos x="730" y="367"/>
              </a:cxn>
              <a:cxn ang="0">
                <a:pos x="777" y="383"/>
              </a:cxn>
              <a:cxn ang="0">
                <a:pos x="830" y="362"/>
              </a:cxn>
              <a:cxn ang="0">
                <a:pos x="793" y="325"/>
              </a:cxn>
              <a:cxn ang="0">
                <a:pos x="730" y="287"/>
              </a:cxn>
              <a:cxn ang="0">
                <a:pos x="756" y="242"/>
              </a:cxn>
              <a:cxn ang="0">
                <a:pos x="768" y="204"/>
              </a:cxn>
              <a:cxn ang="0">
                <a:pos x="764" y="116"/>
              </a:cxn>
              <a:cxn ang="0">
                <a:pos x="814" y="100"/>
              </a:cxn>
              <a:cxn ang="0">
                <a:pos x="838" y="63"/>
              </a:cxn>
              <a:cxn ang="0">
                <a:pos x="826" y="29"/>
              </a:cxn>
              <a:cxn ang="0">
                <a:pos x="752" y="29"/>
              </a:cxn>
              <a:cxn ang="0">
                <a:pos x="689" y="8"/>
              </a:cxn>
              <a:cxn ang="0">
                <a:pos x="630" y="0"/>
              </a:cxn>
              <a:cxn ang="0">
                <a:pos x="559" y="29"/>
              </a:cxn>
              <a:cxn ang="0">
                <a:pos x="461" y="112"/>
              </a:cxn>
              <a:cxn ang="0">
                <a:pos x="382" y="145"/>
              </a:cxn>
              <a:cxn ang="0">
                <a:pos x="338" y="146"/>
              </a:cxn>
              <a:cxn ang="0">
                <a:pos x="285" y="138"/>
              </a:cxn>
              <a:cxn ang="0">
                <a:pos x="254" y="166"/>
              </a:cxn>
              <a:cxn ang="0">
                <a:pos x="214" y="162"/>
              </a:cxn>
              <a:cxn ang="0">
                <a:pos x="185" y="162"/>
              </a:cxn>
              <a:cxn ang="0">
                <a:pos x="143" y="158"/>
              </a:cxn>
              <a:cxn ang="0">
                <a:pos x="110" y="175"/>
              </a:cxn>
              <a:cxn ang="0">
                <a:pos x="55" y="163"/>
              </a:cxn>
              <a:cxn ang="0">
                <a:pos x="76" y="134"/>
              </a:cxn>
              <a:cxn ang="0">
                <a:pos x="26" y="104"/>
              </a:cxn>
            </a:cxnLst>
            <a:rect l="0" t="0" r="r" b="b"/>
            <a:pathLst>
              <a:path w="838" h="633">
                <a:moveTo>
                  <a:pt x="26" y="100"/>
                </a:moveTo>
                <a:lnTo>
                  <a:pt x="26" y="134"/>
                </a:lnTo>
                <a:lnTo>
                  <a:pt x="14" y="146"/>
                </a:lnTo>
                <a:lnTo>
                  <a:pt x="0" y="150"/>
                </a:lnTo>
                <a:lnTo>
                  <a:pt x="6" y="192"/>
                </a:lnTo>
                <a:lnTo>
                  <a:pt x="47" y="258"/>
                </a:lnTo>
                <a:lnTo>
                  <a:pt x="105" y="283"/>
                </a:lnTo>
                <a:lnTo>
                  <a:pt x="106" y="309"/>
                </a:lnTo>
                <a:lnTo>
                  <a:pt x="97" y="325"/>
                </a:lnTo>
                <a:lnTo>
                  <a:pt x="80" y="346"/>
                </a:lnTo>
                <a:lnTo>
                  <a:pt x="81" y="353"/>
                </a:lnTo>
                <a:lnTo>
                  <a:pt x="63" y="354"/>
                </a:lnTo>
                <a:lnTo>
                  <a:pt x="47" y="367"/>
                </a:lnTo>
                <a:lnTo>
                  <a:pt x="51" y="387"/>
                </a:lnTo>
                <a:lnTo>
                  <a:pt x="55" y="417"/>
                </a:lnTo>
                <a:lnTo>
                  <a:pt x="72" y="421"/>
                </a:lnTo>
                <a:lnTo>
                  <a:pt x="72" y="438"/>
                </a:lnTo>
                <a:lnTo>
                  <a:pt x="55" y="462"/>
                </a:lnTo>
                <a:lnTo>
                  <a:pt x="80" y="492"/>
                </a:lnTo>
                <a:lnTo>
                  <a:pt x="122" y="505"/>
                </a:lnTo>
                <a:lnTo>
                  <a:pt x="159" y="558"/>
                </a:lnTo>
                <a:lnTo>
                  <a:pt x="161" y="592"/>
                </a:lnTo>
                <a:lnTo>
                  <a:pt x="161" y="610"/>
                </a:lnTo>
                <a:lnTo>
                  <a:pt x="163" y="625"/>
                </a:lnTo>
                <a:lnTo>
                  <a:pt x="184" y="633"/>
                </a:lnTo>
                <a:lnTo>
                  <a:pt x="214" y="608"/>
                </a:lnTo>
                <a:lnTo>
                  <a:pt x="267" y="600"/>
                </a:lnTo>
                <a:lnTo>
                  <a:pt x="289" y="584"/>
                </a:lnTo>
                <a:lnTo>
                  <a:pt x="314" y="580"/>
                </a:lnTo>
                <a:lnTo>
                  <a:pt x="310" y="567"/>
                </a:lnTo>
                <a:lnTo>
                  <a:pt x="326" y="554"/>
                </a:lnTo>
                <a:lnTo>
                  <a:pt x="355" y="558"/>
                </a:lnTo>
                <a:lnTo>
                  <a:pt x="367" y="546"/>
                </a:lnTo>
                <a:lnTo>
                  <a:pt x="381" y="563"/>
                </a:lnTo>
                <a:lnTo>
                  <a:pt x="414" y="567"/>
                </a:lnTo>
                <a:lnTo>
                  <a:pt x="459" y="567"/>
                </a:lnTo>
                <a:lnTo>
                  <a:pt x="472" y="580"/>
                </a:lnTo>
                <a:lnTo>
                  <a:pt x="493" y="580"/>
                </a:lnTo>
                <a:lnTo>
                  <a:pt x="514" y="567"/>
                </a:lnTo>
                <a:lnTo>
                  <a:pt x="522" y="558"/>
                </a:lnTo>
                <a:lnTo>
                  <a:pt x="543" y="563"/>
                </a:lnTo>
                <a:lnTo>
                  <a:pt x="559" y="546"/>
                </a:lnTo>
                <a:lnTo>
                  <a:pt x="593" y="542"/>
                </a:lnTo>
                <a:lnTo>
                  <a:pt x="601" y="509"/>
                </a:lnTo>
                <a:lnTo>
                  <a:pt x="581" y="484"/>
                </a:lnTo>
                <a:lnTo>
                  <a:pt x="581" y="466"/>
                </a:lnTo>
                <a:lnTo>
                  <a:pt x="610" y="466"/>
                </a:lnTo>
                <a:lnTo>
                  <a:pt x="614" y="442"/>
                </a:lnTo>
                <a:lnTo>
                  <a:pt x="634" y="438"/>
                </a:lnTo>
                <a:lnTo>
                  <a:pt x="634" y="413"/>
                </a:lnTo>
                <a:lnTo>
                  <a:pt x="651" y="405"/>
                </a:lnTo>
                <a:lnTo>
                  <a:pt x="685" y="387"/>
                </a:lnTo>
                <a:lnTo>
                  <a:pt x="705" y="375"/>
                </a:lnTo>
                <a:lnTo>
                  <a:pt x="730" y="367"/>
                </a:lnTo>
                <a:lnTo>
                  <a:pt x="747" y="383"/>
                </a:lnTo>
                <a:lnTo>
                  <a:pt x="777" y="383"/>
                </a:lnTo>
                <a:lnTo>
                  <a:pt x="797" y="371"/>
                </a:lnTo>
                <a:lnTo>
                  <a:pt x="830" y="362"/>
                </a:lnTo>
                <a:lnTo>
                  <a:pt x="822" y="338"/>
                </a:lnTo>
                <a:lnTo>
                  <a:pt x="793" y="325"/>
                </a:lnTo>
                <a:lnTo>
                  <a:pt x="764" y="287"/>
                </a:lnTo>
                <a:lnTo>
                  <a:pt x="730" y="287"/>
                </a:lnTo>
                <a:lnTo>
                  <a:pt x="752" y="263"/>
                </a:lnTo>
                <a:lnTo>
                  <a:pt x="756" y="242"/>
                </a:lnTo>
                <a:lnTo>
                  <a:pt x="777" y="230"/>
                </a:lnTo>
                <a:lnTo>
                  <a:pt x="768" y="204"/>
                </a:lnTo>
                <a:lnTo>
                  <a:pt x="756" y="146"/>
                </a:lnTo>
                <a:lnTo>
                  <a:pt x="764" y="116"/>
                </a:lnTo>
                <a:lnTo>
                  <a:pt x="793" y="88"/>
                </a:lnTo>
                <a:lnTo>
                  <a:pt x="814" y="100"/>
                </a:lnTo>
                <a:lnTo>
                  <a:pt x="829" y="85"/>
                </a:lnTo>
                <a:lnTo>
                  <a:pt x="838" y="63"/>
                </a:lnTo>
                <a:lnTo>
                  <a:pt x="822" y="29"/>
                </a:lnTo>
                <a:lnTo>
                  <a:pt x="826" y="29"/>
                </a:lnTo>
                <a:lnTo>
                  <a:pt x="822" y="29"/>
                </a:lnTo>
                <a:lnTo>
                  <a:pt x="752" y="29"/>
                </a:lnTo>
                <a:lnTo>
                  <a:pt x="718" y="8"/>
                </a:lnTo>
                <a:lnTo>
                  <a:pt x="689" y="8"/>
                </a:lnTo>
                <a:lnTo>
                  <a:pt x="651" y="8"/>
                </a:lnTo>
                <a:lnTo>
                  <a:pt x="630" y="0"/>
                </a:lnTo>
                <a:lnTo>
                  <a:pt x="589" y="4"/>
                </a:lnTo>
                <a:lnTo>
                  <a:pt x="559" y="29"/>
                </a:lnTo>
                <a:lnTo>
                  <a:pt x="497" y="55"/>
                </a:lnTo>
                <a:lnTo>
                  <a:pt x="461" y="112"/>
                </a:lnTo>
                <a:lnTo>
                  <a:pt x="422" y="142"/>
                </a:lnTo>
                <a:lnTo>
                  <a:pt x="382" y="145"/>
                </a:lnTo>
                <a:lnTo>
                  <a:pt x="358" y="145"/>
                </a:lnTo>
                <a:lnTo>
                  <a:pt x="338" y="146"/>
                </a:lnTo>
                <a:lnTo>
                  <a:pt x="314" y="154"/>
                </a:lnTo>
                <a:lnTo>
                  <a:pt x="285" y="138"/>
                </a:lnTo>
                <a:lnTo>
                  <a:pt x="275" y="158"/>
                </a:lnTo>
                <a:lnTo>
                  <a:pt x="254" y="166"/>
                </a:lnTo>
                <a:lnTo>
                  <a:pt x="230" y="171"/>
                </a:lnTo>
                <a:lnTo>
                  <a:pt x="214" y="162"/>
                </a:lnTo>
                <a:lnTo>
                  <a:pt x="203" y="161"/>
                </a:lnTo>
                <a:lnTo>
                  <a:pt x="185" y="162"/>
                </a:lnTo>
                <a:lnTo>
                  <a:pt x="155" y="163"/>
                </a:lnTo>
                <a:lnTo>
                  <a:pt x="143" y="158"/>
                </a:lnTo>
                <a:lnTo>
                  <a:pt x="114" y="163"/>
                </a:lnTo>
                <a:lnTo>
                  <a:pt x="110" y="175"/>
                </a:lnTo>
                <a:lnTo>
                  <a:pt x="71" y="179"/>
                </a:lnTo>
                <a:lnTo>
                  <a:pt x="55" y="163"/>
                </a:lnTo>
                <a:lnTo>
                  <a:pt x="63" y="146"/>
                </a:lnTo>
                <a:lnTo>
                  <a:pt x="76" y="134"/>
                </a:lnTo>
                <a:lnTo>
                  <a:pt x="76" y="120"/>
                </a:lnTo>
                <a:lnTo>
                  <a:pt x="26" y="104"/>
                </a:lnTo>
                <a:lnTo>
                  <a:pt x="26" y="100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76" name="Freeform 44"/>
          <p:cNvSpPr>
            <a:spLocks/>
          </p:cNvSpPr>
          <p:nvPr/>
        </p:nvSpPr>
        <p:spPr bwMode="auto">
          <a:xfrm>
            <a:off x="4249738" y="4575175"/>
            <a:ext cx="461962" cy="520700"/>
          </a:xfrm>
          <a:custGeom>
            <a:avLst/>
            <a:gdLst/>
            <a:ahLst/>
            <a:cxnLst>
              <a:cxn ang="0">
                <a:pos x="225" y="50"/>
              </a:cxn>
              <a:cxn ang="0">
                <a:pos x="288" y="130"/>
              </a:cxn>
              <a:cxn ang="0">
                <a:pos x="363" y="171"/>
              </a:cxn>
              <a:cxn ang="0">
                <a:pos x="350" y="221"/>
              </a:cxn>
              <a:cxn ang="0">
                <a:pos x="392" y="251"/>
              </a:cxn>
              <a:cxn ang="0">
                <a:pos x="455" y="263"/>
              </a:cxn>
              <a:cxn ang="0">
                <a:pos x="496" y="224"/>
              </a:cxn>
              <a:cxn ang="0">
                <a:pos x="508" y="225"/>
              </a:cxn>
              <a:cxn ang="0">
                <a:pos x="526" y="246"/>
              </a:cxn>
              <a:cxn ang="0">
                <a:pos x="542" y="300"/>
              </a:cxn>
              <a:cxn ang="0">
                <a:pos x="530" y="342"/>
              </a:cxn>
              <a:cxn ang="0">
                <a:pos x="563" y="454"/>
              </a:cxn>
              <a:cxn ang="0">
                <a:pos x="613" y="521"/>
              </a:cxn>
              <a:cxn ang="0">
                <a:pos x="579" y="550"/>
              </a:cxn>
              <a:cxn ang="0">
                <a:pos x="571" y="613"/>
              </a:cxn>
              <a:cxn ang="0">
                <a:pos x="571" y="658"/>
              </a:cxn>
              <a:cxn ang="0">
                <a:pos x="487" y="676"/>
              </a:cxn>
              <a:cxn ang="0">
                <a:pos x="430" y="700"/>
              </a:cxn>
              <a:cxn ang="0">
                <a:pos x="379" y="725"/>
              </a:cxn>
              <a:cxn ang="0">
                <a:pos x="363" y="780"/>
              </a:cxn>
              <a:cxn ang="0">
                <a:pos x="334" y="746"/>
              </a:cxn>
              <a:cxn ang="0">
                <a:pos x="242" y="667"/>
              </a:cxn>
              <a:cxn ang="0">
                <a:pos x="212" y="692"/>
              </a:cxn>
              <a:cxn ang="0">
                <a:pos x="154" y="729"/>
              </a:cxn>
              <a:cxn ang="0">
                <a:pos x="170" y="806"/>
              </a:cxn>
              <a:cxn ang="0">
                <a:pos x="125" y="776"/>
              </a:cxn>
              <a:cxn ang="0">
                <a:pos x="71" y="738"/>
              </a:cxn>
              <a:cxn ang="0">
                <a:pos x="29" y="688"/>
              </a:cxn>
              <a:cxn ang="0">
                <a:pos x="25" y="642"/>
              </a:cxn>
              <a:cxn ang="0">
                <a:pos x="41" y="563"/>
              </a:cxn>
              <a:cxn ang="0">
                <a:pos x="83" y="563"/>
              </a:cxn>
              <a:cxn ang="0">
                <a:pos x="75" y="525"/>
              </a:cxn>
              <a:cxn ang="0">
                <a:pos x="104" y="513"/>
              </a:cxn>
              <a:cxn ang="0">
                <a:pos x="141" y="463"/>
              </a:cxn>
              <a:cxn ang="0">
                <a:pos x="146" y="417"/>
              </a:cxn>
              <a:cxn ang="0">
                <a:pos x="96" y="367"/>
              </a:cxn>
              <a:cxn ang="0">
                <a:pos x="69" y="330"/>
              </a:cxn>
              <a:cxn ang="0">
                <a:pos x="92" y="246"/>
              </a:cxn>
              <a:cxn ang="0">
                <a:pos x="49" y="211"/>
              </a:cxn>
              <a:cxn ang="0">
                <a:pos x="41" y="175"/>
              </a:cxn>
              <a:cxn ang="0">
                <a:pos x="16" y="129"/>
              </a:cxn>
              <a:cxn ang="0">
                <a:pos x="0" y="76"/>
              </a:cxn>
              <a:cxn ang="0">
                <a:pos x="55" y="50"/>
              </a:cxn>
              <a:cxn ang="0">
                <a:pos x="88" y="13"/>
              </a:cxn>
              <a:cxn ang="0">
                <a:pos x="175" y="5"/>
              </a:cxn>
            </a:cxnLst>
            <a:rect l="0" t="0" r="r" b="b"/>
            <a:pathLst>
              <a:path w="622" h="809">
                <a:moveTo>
                  <a:pt x="175" y="9"/>
                </a:moveTo>
                <a:lnTo>
                  <a:pt x="192" y="33"/>
                </a:lnTo>
                <a:lnTo>
                  <a:pt x="225" y="50"/>
                </a:lnTo>
                <a:lnTo>
                  <a:pt x="255" y="71"/>
                </a:lnTo>
                <a:lnTo>
                  <a:pt x="263" y="109"/>
                </a:lnTo>
                <a:lnTo>
                  <a:pt x="288" y="130"/>
                </a:lnTo>
                <a:lnTo>
                  <a:pt x="321" y="146"/>
                </a:lnTo>
                <a:lnTo>
                  <a:pt x="359" y="155"/>
                </a:lnTo>
                <a:lnTo>
                  <a:pt x="363" y="171"/>
                </a:lnTo>
                <a:lnTo>
                  <a:pt x="355" y="196"/>
                </a:lnTo>
                <a:lnTo>
                  <a:pt x="375" y="204"/>
                </a:lnTo>
                <a:lnTo>
                  <a:pt x="350" y="221"/>
                </a:lnTo>
                <a:lnTo>
                  <a:pt x="355" y="233"/>
                </a:lnTo>
                <a:lnTo>
                  <a:pt x="388" y="233"/>
                </a:lnTo>
                <a:lnTo>
                  <a:pt x="392" y="251"/>
                </a:lnTo>
                <a:lnTo>
                  <a:pt x="418" y="247"/>
                </a:lnTo>
                <a:lnTo>
                  <a:pt x="446" y="242"/>
                </a:lnTo>
                <a:lnTo>
                  <a:pt x="455" y="263"/>
                </a:lnTo>
                <a:lnTo>
                  <a:pt x="471" y="271"/>
                </a:lnTo>
                <a:lnTo>
                  <a:pt x="479" y="237"/>
                </a:lnTo>
                <a:lnTo>
                  <a:pt x="496" y="224"/>
                </a:lnTo>
                <a:lnTo>
                  <a:pt x="515" y="224"/>
                </a:lnTo>
                <a:lnTo>
                  <a:pt x="521" y="224"/>
                </a:lnTo>
                <a:lnTo>
                  <a:pt x="508" y="225"/>
                </a:lnTo>
                <a:lnTo>
                  <a:pt x="554" y="237"/>
                </a:lnTo>
                <a:lnTo>
                  <a:pt x="546" y="251"/>
                </a:lnTo>
                <a:lnTo>
                  <a:pt x="526" y="246"/>
                </a:lnTo>
                <a:lnTo>
                  <a:pt x="508" y="259"/>
                </a:lnTo>
                <a:lnTo>
                  <a:pt x="512" y="284"/>
                </a:lnTo>
                <a:lnTo>
                  <a:pt x="542" y="300"/>
                </a:lnTo>
                <a:lnTo>
                  <a:pt x="542" y="296"/>
                </a:lnTo>
                <a:lnTo>
                  <a:pt x="542" y="330"/>
                </a:lnTo>
                <a:lnTo>
                  <a:pt x="530" y="342"/>
                </a:lnTo>
                <a:lnTo>
                  <a:pt x="516" y="346"/>
                </a:lnTo>
                <a:lnTo>
                  <a:pt x="522" y="388"/>
                </a:lnTo>
                <a:lnTo>
                  <a:pt x="563" y="454"/>
                </a:lnTo>
                <a:lnTo>
                  <a:pt x="621" y="479"/>
                </a:lnTo>
                <a:lnTo>
                  <a:pt x="622" y="505"/>
                </a:lnTo>
                <a:lnTo>
                  <a:pt x="613" y="521"/>
                </a:lnTo>
                <a:lnTo>
                  <a:pt x="596" y="542"/>
                </a:lnTo>
                <a:lnTo>
                  <a:pt x="597" y="549"/>
                </a:lnTo>
                <a:lnTo>
                  <a:pt x="579" y="550"/>
                </a:lnTo>
                <a:lnTo>
                  <a:pt x="563" y="563"/>
                </a:lnTo>
                <a:lnTo>
                  <a:pt x="567" y="583"/>
                </a:lnTo>
                <a:lnTo>
                  <a:pt x="571" y="613"/>
                </a:lnTo>
                <a:lnTo>
                  <a:pt x="588" y="617"/>
                </a:lnTo>
                <a:lnTo>
                  <a:pt x="588" y="634"/>
                </a:lnTo>
                <a:lnTo>
                  <a:pt x="571" y="658"/>
                </a:lnTo>
                <a:lnTo>
                  <a:pt x="538" y="658"/>
                </a:lnTo>
                <a:lnTo>
                  <a:pt x="526" y="672"/>
                </a:lnTo>
                <a:lnTo>
                  <a:pt x="487" y="676"/>
                </a:lnTo>
                <a:lnTo>
                  <a:pt x="475" y="692"/>
                </a:lnTo>
                <a:lnTo>
                  <a:pt x="446" y="688"/>
                </a:lnTo>
                <a:lnTo>
                  <a:pt x="430" y="700"/>
                </a:lnTo>
                <a:lnTo>
                  <a:pt x="426" y="717"/>
                </a:lnTo>
                <a:lnTo>
                  <a:pt x="400" y="713"/>
                </a:lnTo>
                <a:lnTo>
                  <a:pt x="379" y="725"/>
                </a:lnTo>
                <a:lnTo>
                  <a:pt x="363" y="738"/>
                </a:lnTo>
                <a:lnTo>
                  <a:pt x="365" y="757"/>
                </a:lnTo>
                <a:lnTo>
                  <a:pt x="363" y="780"/>
                </a:lnTo>
                <a:lnTo>
                  <a:pt x="334" y="788"/>
                </a:lnTo>
                <a:lnTo>
                  <a:pt x="333" y="768"/>
                </a:lnTo>
                <a:lnTo>
                  <a:pt x="334" y="746"/>
                </a:lnTo>
                <a:lnTo>
                  <a:pt x="308" y="713"/>
                </a:lnTo>
                <a:lnTo>
                  <a:pt x="267" y="696"/>
                </a:lnTo>
                <a:lnTo>
                  <a:pt x="242" y="667"/>
                </a:lnTo>
                <a:lnTo>
                  <a:pt x="233" y="680"/>
                </a:lnTo>
                <a:lnTo>
                  <a:pt x="221" y="680"/>
                </a:lnTo>
                <a:lnTo>
                  <a:pt x="212" y="692"/>
                </a:lnTo>
                <a:lnTo>
                  <a:pt x="196" y="654"/>
                </a:lnTo>
                <a:lnTo>
                  <a:pt x="175" y="688"/>
                </a:lnTo>
                <a:lnTo>
                  <a:pt x="154" y="729"/>
                </a:lnTo>
                <a:lnTo>
                  <a:pt x="155" y="754"/>
                </a:lnTo>
                <a:lnTo>
                  <a:pt x="163" y="767"/>
                </a:lnTo>
                <a:lnTo>
                  <a:pt x="170" y="806"/>
                </a:lnTo>
                <a:lnTo>
                  <a:pt x="167" y="809"/>
                </a:lnTo>
                <a:lnTo>
                  <a:pt x="129" y="792"/>
                </a:lnTo>
                <a:lnTo>
                  <a:pt x="125" y="776"/>
                </a:lnTo>
                <a:lnTo>
                  <a:pt x="108" y="767"/>
                </a:lnTo>
                <a:lnTo>
                  <a:pt x="104" y="750"/>
                </a:lnTo>
                <a:lnTo>
                  <a:pt x="71" y="738"/>
                </a:lnTo>
                <a:lnTo>
                  <a:pt x="33" y="717"/>
                </a:lnTo>
                <a:lnTo>
                  <a:pt x="25" y="688"/>
                </a:lnTo>
                <a:lnTo>
                  <a:pt x="29" y="688"/>
                </a:lnTo>
                <a:lnTo>
                  <a:pt x="41" y="688"/>
                </a:lnTo>
                <a:lnTo>
                  <a:pt x="41" y="676"/>
                </a:lnTo>
                <a:lnTo>
                  <a:pt x="25" y="642"/>
                </a:lnTo>
                <a:lnTo>
                  <a:pt x="21" y="609"/>
                </a:lnTo>
                <a:lnTo>
                  <a:pt x="41" y="609"/>
                </a:lnTo>
                <a:lnTo>
                  <a:pt x="41" y="563"/>
                </a:lnTo>
                <a:lnTo>
                  <a:pt x="59" y="546"/>
                </a:lnTo>
                <a:lnTo>
                  <a:pt x="79" y="542"/>
                </a:lnTo>
                <a:lnTo>
                  <a:pt x="83" y="563"/>
                </a:lnTo>
                <a:lnTo>
                  <a:pt x="88" y="558"/>
                </a:lnTo>
                <a:lnTo>
                  <a:pt x="92" y="530"/>
                </a:lnTo>
                <a:lnTo>
                  <a:pt x="75" y="525"/>
                </a:lnTo>
                <a:lnTo>
                  <a:pt x="67" y="517"/>
                </a:lnTo>
                <a:lnTo>
                  <a:pt x="79" y="509"/>
                </a:lnTo>
                <a:lnTo>
                  <a:pt x="104" y="513"/>
                </a:lnTo>
                <a:lnTo>
                  <a:pt x="112" y="496"/>
                </a:lnTo>
                <a:lnTo>
                  <a:pt x="146" y="496"/>
                </a:lnTo>
                <a:lnTo>
                  <a:pt x="141" y="463"/>
                </a:lnTo>
                <a:lnTo>
                  <a:pt x="116" y="442"/>
                </a:lnTo>
                <a:lnTo>
                  <a:pt x="100" y="426"/>
                </a:lnTo>
                <a:lnTo>
                  <a:pt x="146" y="417"/>
                </a:lnTo>
                <a:lnTo>
                  <a:pt x="137" y="400"/>
                </a:lnTo>
                <a:lnTo>
                  <a:pt x="108" y="383"/>
                </a:lnTo>
                <a:lnTo>
                  <a:pt x="96" y="367"/>
                </a:lnTo>
                <a:lnTo>
                  <a:pt x="75" y="371"/>
                </a:lnTo>
                <a:lnTo>
                  <a:pt x="69" y="346"/>
                </a:lnTo>
                <a:lnTo>
                  <a:pt x="69" y="330"/>
                </a:lnTo>
                <a:lnTo>
                  <a:pt x="71" y="316"/>
                </a:lnTo>
                <a:lnTo>
                  <a:pt x="96" y="279"/>
                </a:lnTo>
                <a:lnTo>
                  <a:pt x="92" y="246"/>
                </a:lnTo>
                <a:lnTo>
                  <a:pt x="55" y="251"/>
                </a:lnTo>
                <a:lnTo>
                  <a:pt x="52" y="225"/>
                </a:lnTo>
                <a:lnTo>
                  <a:pt x="49" y="211"/>
                </a:lnTo>
                <a:lnTo>
                  <a:pt x="50" y="200"/>
                </a:lnTo>
                <a:lnTo>
                  <a:pt x="88" y="192"/>
                </a:lnTo>
                <a:lnTo>
                  <a:pt x="41" y="175"/>
                </a:lnTo>
                <a:lnTo>
                  <a:pt x="29" y="159"/>
                </a:lnTo>
                <a:lnTo>
                  <a:pt x="37" y="137"/>
                </a:lnTo>
                <a:lnTo>
                  <a:pt x="16" y="129"/>
                </a:lnTo>
                <a:lnTo>
                  <a:pt x="25" y="108"/>
                </a:lnTo>
                <a:lnTo>
                  <a:pt x="12" y="92"/>
                </a:lnTo>
                <a:lnTo>
                  <a:pt x="0" y="76"/>
                </a:lnTo>
                <a:lnTo>
                  <a:pt x="8" y="67"/>
                </a:lnTo>
                <a:lnTo>
                  <a:pt x="29" y="50"/>
                </a:lnTo>
                <a:lnTo>
                  <a:pt x="55" y="50"/>
                </a:lnTo>
                <a:lnTo>
                  <a:pt x="63" y="37"/>
                </a:lnTo>
                <a:lnTo>
                  <a:pt x="75" y="33"/>
                </a:lnTo>
                <a:lnTo>
                  <a:pt x="88" y="13"/>
                </a:lnTo>
                <a:lnTo>
                  <a:pt x="131" y="8"/>
                </a:lnTo>
                <a:lnTo>
                  <a:pt x="155" y="8"/>
                </a:lnTo>
                <a:lnTo>
                  <a:pt x="175" y="5"/>
                </a:lnTo>
                <a:lnTo>
                  <a:pt x="183" y="0"/>
                </a:lnTo>
                <a:lnTo>
                  <a:pt x="175" y="9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77" name="Freeform 45"/>
          <p:cNvSpPr>
            <a:spLocks/>
          </p:cNvSpPr>
          <p:nvPr/>
        </p:nvSpPr>
        <p:spPr bwMode="auto">
          <a:xfrm>
            <a:off x="3967163" y="4714875"/>
            <a:ext cx="392112" cy="303213"/>
          </a:xfrm>
          <a:custGeom>
            <a:avLst/>
            <a:gdLst/>
            <a:ahLst/>
            <a:cxnLst>
              <a:cxn ang="0">
                <a:pos x="320" y="429"/>
              </a:cxn>
              <a:cxn ang="0">
                <a:pos x="362" y="455"/>
              </a:cxn>
              <a:cxn ang="0">
                <a:pos x="412" y="471"/>
              </a:cxn>
              <a:cxn ang="0">
                <a:pos x="424" y="459"/>
              </a:cxn>
              <a:cxn ang="0">
                <a:pos x="404" y="392"/>
              </a:cxn>
              <a:cxn ang="0">
                <a:pos x="424" y="346"/>
              </a:cxn>
              <a:cxn ang="0">
                <a:pos x="462" y="325"/>
              </a:cxn>
              <a:cxn ang="0">
                <a:pos x="471" y="341"/>
              </a:cxn>
              <a:cxn ang="0">
                <a:pos x="458" y="308"/>
              </a:cxn>
              <a:cxn ang="0">
                <a:pos x="462" y="292"/>
              </a:cxn>
              <a:cxn ang="0">
                <a:pos x="495" y="279"/>
              </a:cxn>
              <a:cxn ang="0">
                <a:pos x="524" y="246"/>
              </a:cxn>
              <a:cxn ang="0">
                <a:pos x="483" y="209"/>
              </a:cxn>
              <a:cxn ang="0">
                <a:pos x="520" y="183"/>
              </a:cxn>
              <a:cxn ang="0">
                <a:pos x="479" y="150"/>
              </a:cxn>
              <a:cxn ang="0">
                <a:pos x="452" y="129"/>
              </a:cxn>
              <a:cxn ang="0">
                <a:pos x="454" y="99"/>
              </a:cxn>
              <a:cxn ang="0">
                <a:pos x="475" y="29"/>
              </a:cxn>
              <a:cxn ang="0">
                <a:pos x="433" y="46"/>
              </a:cxn>
              <a:cxn ang="0">
                <a:pos x="391" y="20"/>
              </a:cxn>
              <a:cxn ang="0">
                <a:pos x="358" y="20"/>
              </a:cxn>
              <a:cxn ang="0">
                <a:pos x="328" y="8"/>
              </a:cxn>
              <a:cxn ang="0">
                <a:pos x="295" y="4"/>
              </a:cxn>
              <a:cxn ang="0">
                <a:pos x="254" y="16"/>
              </a:cxn>
              <a:cxn ang="0">
                <a:pos x="215" y="18"/>
              </a:cxn>
              <a:cxn ang="0">
                <a:pos x="175" y="20"/>
              </a:cxn>
              <a:cxn ang="0">
                <a:pos x="141" y="4"/>
              </a:cxn>
              <a:cxn ang="0">
                <a:pos x="99" y="12"/>
              </a:cxn>
              <a:cxn ang="0">
                <a:pos x="75" y="58"/>
              </a:cxn>
              <a:cxn ang="0">
                <a:pos x="24" y="20"/>
              </a:cxn>
              <a:cxn ang="0">
                <a:pos x="8" y="103"/>
              </a:cxn>
              <a:cxn ang="0">
                <a:pos x="58" y="154"/>
              </a:cxn>
              <a:cxn ang="0">
                <a:pos x="124" y="245"/>
              </a:cxn>
              <a:cxn ang="0">
                <a:pos x="191" y="308"/>
              </a:cxn>
              <a:cxn ang="0">
                <a:pos x="232" y="358"/>
              </a:cxn>
              <a:cxn ang="0">
                <a:pos x="296" y="408"/>
              </a:cxn>
              <a:cxn ang="0">
                <a:pos x="287" y="425"/>
              </a:cxn>
            </a:cxnLst>
            <a:rect l="0" t="0" r="r" b="b"/>
            <a:pathLst>
              <a:path w="529" h="471">
                <a:moveTo>
                  <a:pt x="287" y="425"/>
                </a:moveTo>
                <a:lnTo>
                  <a:pt x="320" y="429"/>
                </a:lnTo>
                <a:lnTo>
                  <a:pt x="332" y="455"/>
                </a:lnTo>
                <a:lnTo>
                  <a:pt x="362" y="455"/>
                </a:lnTo>
                <a:lnTo>
                  <a:pt x="375" y="471"/>
                </a:lnTo>
                <a:lnTo>
                  <a:pt x="412" y="471"/>
                </a:lnTo>
                <a:lnTo>
                  <a:pt x="424" y="471"/>
                </a:lnTo>
                <a:lnTo>
                  <a:pt x="424" y="459"/>
                </a:lnTo>
                <a:lnTo>
                  <a:pt x="408" y="425"/>
                </a:lnTo>
                <a:lnTo>
                  <a:pt x="404" y="392"/>
                </a:lnTo>
                <a:lnTo>
                  <a:pt x="424" y="392"/>
                </a:lnTo>
                <a:lnTo>
                  <a:pt x="424" y="346"/>
                </a:lnTo>
                <a:lnTo>
                  <a:pt x="442" y="329"/>
                </a:lnTo>
                <a:lnTo>
                  <a:pt x="462" y="325"/>
                </a:lnTo>
                <a:lnTo>
                  <a:pt x="466" y="346"/>
                </a:lnTo>
                <a:lnTo>
                  <a:pt x="471" y="341"/>
                </a:lnTo>
                <a:lnTo>
                  <a:pt x="475" y="313"/>
                </a:lnTo>
                <a:lnTo>
                  <a:pt x="458" y="308"/>
                </a:lnTo>
                <a:lnTo>
                  <a:pt x="450" y="300"/>
                </a:lnTo>
                <a:lnTo>
                  <a:pt x="462" y="292"/>
                </a:lnTo>
                <a:lnTo>
                  <a:pt x="487" y="296"/>
                </a:lnTo>
                <a:lnTo>
                  <a:pt x="495" y="279"/>
                </a:lnTo>
                <a:lnTo>
                  <a:pt x="529" y="279"/>
                </a:lnTo>
                <a:lnTo>
                  <a:pt x="524" y="246"/>
                </a:lnTo>
                <a:lnTo>
                  <a:pt x="499" y="225"/>
                </a:lnTo>
                <a:lnTo>
                  <a:pt x="483" y="209"/>
                </a:lnTo>
                <a:lnTo>
                  <a:pt x="529" y="200"/>
                </a:lnTo>
                <a:lnTo>
                  <a:pt x="520" y="183"/>
                </a:lnTo>
                <a:lnTo>
                  <a:pt x="491" y="166"/>
                </a:lnTo>
                <a:lnTo>
                  <a:pt x="479" y="150"/>
                </a:lnTo>
                <a:lnTo>
                  <a:pt x="458" y="154"/>
                </a:lnTo>
                <a:lnTo>
                  <a:pt x="452" y="129"/>
                </a:lnTo>
                <a:lnTo>
                  <a:pt x="452" y="113"/>
                </a:lnTo>
                <a:lnTo>
                  <a:pt x="454" y="99"/>
                </a:lnTo>
                <a:lnTo>
                  <a:pt x="479" y="62"/>
                </a:lnTo>
                <a:lnTo>
                  <a:pt x="475" y="29"/>
                </a:lnTo>
                <a:lnTo>
                  <a:pt x="438" y="34"/>
                </a:lnTo>
                <a:lnTo>
                  <a:pt x="433" y="46"/>
                </a:lnTo>
                <a:lnTo>
                  <a:pt x="404" y="50"/>
                </a:lnTo>
                <a:lnTo>
                  <a:pt x="391" y="20"/>
                </a:lnTo>
                <a:lnTo>
                  <a:pt x="375" y="8"/>
                </a:lnTo>
                <a:lnTo>
                  <a:pt x="358" y="20"/>
                </a:lnTo>
                <a:lnTo>
                  <a:pt x="342" y="8"/>
                </a:lnTo>
                <a:lnTo>
                  <a:pt x="328" y="8"/>
                </a:lnTo>
                <a:lnTo>
                  <a:pt x="316" y="25"/>
                </a:lnTo>
                <a:lnTo>
                  <a:pt x="295" y="4"/>
                </a:lnTo>
                <a:lnTo>
                  <a:pt x="271" y="29"/>
                </a:lnTo>
                <a:lnTo>
                  <a:pt x="254" y="16"/>
                </a:lnTo>
                <a:lnTo>
                  <a:pt x="238" y="15"/>
                </a:lnTo>
                <a:lnTo>
                  <a:pt x="215" y="18"/>
                </a:lnTo>
                <a:lnTo>
                  <a:pt x="193" y="22"/>
                </a:lnTo>
                <a:lnTo>
                  <a:pt x="175" y="20"/>
                </a:lnTo>
                <a:lnTo>
                  <a:pt x="158" y="0"/>
                </a:lnTo>
                <a:lnTo>
                  <a:pt x="141" y="4"/>
                </a:lnTo>
                <a:lnTo>
                  <a:pt x="141" y="16"/>
                </a:lnTo>
                <a:lnTo>
                  <a:pt x="99" y="12"/>
                </a:lnTo>
                <a:lnTo>
                  <a:pt x="88" y="35"/>
                </a:lnTo>
                <a:lnTo>
                  <a:pt x="75" y="58"/>
                </a:lnTo>
                <a:lnTo>
                  <a:pt x="50" y="41"/>
                </a:lnTo>
                <a:lnTo>
                  <a:pt x="24" y="20"/>
                </a:lnTo>
                <a:lnTo>
                  <a:pt x="0" y="38"/>
                </a:lnTo>
                <a:lnTo>
                  <a:pt x="8" y="103"/>
                </a:lnTo>
                <a:lnTo>
                  <a:pt x="37" y="121"/>
                </a:lnTo>
                <a:lnTo>
                  <a:pt x="58" y="154"/>
                </a:lnTo>
                <a:lnTo>
                  <a:pt x="79" y="212"/>
                </a:lnTo>
                <a:lnTo>
                  <a:pt x="124" y="245"/>
                </a:lnTo>
                <a:lnTo>
                  <a:pt x="154" y="288"/>
                </a:lnTo>
                <a:lnTo>
                  <a:pt x="191" y="308"/>
                </a:lnTo>
                <a:lnTo>
                  <a:pt x="224" y="325"/>
                </a:lnTo>
                <a:lnTo>
                  <a:pt x="232" y="358"/>
                </a:lnTo>
                <a:lnTo>
                  <a:pt x="267" y="381"/>
                </a:lnTo>
                <a:lnTo>
                  <a:pt x="296" y="408"/>
                </a:lnTo>
                <a:lnTo>
                  <a:pt x="291" y="421"/>
                </a:lnTo>
                <a:lnTo>
                  <a:pt x="287" y="425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78" name="Freeform 46"/>
          <p:cNvSpPr>
            <a:spLocks/>
          </p:cNvSpPr>
          <p:nvPr/>
        </p:nvSpPr>
        <p:spPr bwMode="auto">
          <a:xfrm>
            <a:off x="4492625" y="4997450"/>
            <a:ext cx="261938" cy="193675"/>
          </a:xfrm>
          <a:custGeom>
            <a:avLst/>
            <a:gdLst/>
            <a:ahLst/>
            <a:cxnLst>
              <a:cxn ang="0">
                <a:pos x="9" y="126"/>
              </a:cxn>
              <a:cxn ang="0">
                <a:pos x="0" y="146"/>
              </a:cxn>
              <a:cxn ang="0">
                <a:pos x="9" y="167"/>
              </a:cxn>
              <a:cxn ang="0">
                <a:pos x="13" y="175"/>
              </a:cxn>
              <a:cxn ang="0">
                <a:pos x="0" y="184"/>
              </a:cxn>
              <a:cxn ang="0">
                <a:pos x="5" y="201"/>
              </a:cxn>
              <a:cxn ang="0">
                <a:pos x="17" y="209"/>
              </a:cxn>
              <a:cxn ang="0">
                <a:pos x="9" y="242"/>
              </a:cxn>
              <a:cxn ang="0">
                <a:pos x="30" y="250"/>
              </a:cxn>
              <a:cxn ang="0">
                <a:pos x="34" y="267"/>
              </a:cxn>
              <a:cxn ang="0">
                <a:pos x="46" y="271"/>
              </a:cxn>
              <a:cxn ang="0">
                <a:pos x="63" y="301"/>
              </a:cxn>
              <a:cxn ang="0">
                <a:pos x="91" y="289"/>
              </a:cxn>
              <a:cxn ang="0">
                <a:pos x="96" y="301"/>
              </a:cxn>
              <a:cxn ang="0">
                <a:pos x="130" y="297"/>
              </a:cxn>
              <a:cxn ang="0">
                <a:pos x="154" y="293"/>
              </a:cxn>
              <a:cxn ang="0">
                <a:pos x="158" y="284"/>
              </a:cxn>
              <a:cxn ang="0">
                <a:pos x="187" y="289"/>
              </a:cxn>
              <a:cxn ang="0">
                <a:pos x="187" y="276"/>
              </a:cxn>
              <a:cxn ang="0">
                <a:pos x="209" y="276"/>
              </a:cxn>
              <a:cxn ang="0">
                <a:pos x="213" y="259"/>
              </a:cxn>
              <a:cxn ang="0">
                <a:pos x="225" y="230"/>
              </a:cxn>
              <a:cxn ang="0">
                <a:pos x="246" y="226"/>
              </a:cxn>
              <a:cxn ang="0">
                <a:pos x="262" y="213"/>
              </a:cxn>
              <a:cxn ang="0">
                <a:pos x="288" y="218"/>
              </a:cxn>
              <a:cxn ang="0">
                <a:pos x="329" y="205"/>
              </a:cxn>
              <a:cxn ang="0">
                <a:pos x="338" y="171"/>
              </a:cxn>
              <a:cxn ang="0">
                <a:pos x="354" y="163"/>
              </a:cxn>
              <a:cxn ang="0">
                <a:pos x="351" y="151"/>
              </a:cxn>
              <a:cxn ang="0">
                <a:pos x="351" y="131"/>
              </a:cxn>
              <a:cxn ang="0">
                <a:pos x="351" y="112"/>
              </a:cxn>
              <a:cxn ang="0">
                <a:pos x="350" y="96"/>
              </a:cxn>
              <a:cxn ang="0">
                <a:pos x="313" y="43"/>
              </a:cxn>
              <a:cxn ang="0">
                <a:pos x="271" y="30"/>
              </a:cxn>
              <a:cxn ang="0">
                <a:pos x="246" y="0"/>
              </a:cxn>
              <a:cxn ang="0">
                <a:pos x="213" y="0"/>
              </a:cxn>
              <a:cxn ang="0">
                <a:pos x="201" y="14"/>
              </a:cxn>
              <a:cxn ang="0">
                <a:pos x="162" y="18"/>
              </a:cxn>
              <a:cxn ang="0">
                <a:pos x="150" y="34"/>
              </a:cxn>
              <a:cxn ang="0">
                <a:pos x="121" y="30"/>
              </a:cxn>
              <a:cxn ang="0">
                <a:pos x="105" y="42"/>
              </a:cxn>
              <a:cxn ang="0">
                <a:pos x="101" y="59"/>
              </a:cxn>
              <a:cxn ang="0">
                <a:pos x="75" y="55"/>
              </a:cxn>
              <a:cxn ang="0">
                <a:pos x="54" y="67"/>
              </a:cxn>
              <a:cxn ang="0">
                <a:pos x="38" y="80"/>
              </a:cxn>
              <a:cxn ang="0">
                <a:pos x="40" y="99"/>
              </a:cxn>
              <a:cxn ang="0">
                <a:pos x="38" y="122"/>
              </a:cxn>
              <a:cxn ang="0">
                <a:pos x="9" y="130"/>
              </a:cxn>
              <a:cxn ang="0">
                <a:pos x="9" y="126"/>
              </a:cxn>
            </a:cxnLst>
            <a:rect l="0" t="0" r="r" b="b"/>
            <a:pathLst>
              <a:path w="354" h="301">
                <a:moveTo>
                  <a:pt x="9" y="126"/>
                </a:moveTo>
                <a:lnTo>
                  <a:pt x="0" y="146"/>
                </a:lnTo>
                <a:lnTo>
                  <a:pt x="9" y="167"/>
                </a:lnTo>
                <a:lnTo>
                  <a:pt x="13" y="175"/>
                </a:lnTo>
                <a:lnTo>
                  <a:pt x="0" y="184"/>
                </a:lnTo>
                <a:lnTo>
                  <a:pt x="5" y="201"/>
                </a:lnTo>
                <a:lnTo>
                  <a:pt x="17" y="209"/>
                </a:lnTo>
                <a:lnTo>
                  <a:pt x="9" y="242"/>
                </a:lnTo>
                <a:lnTo>
                  <a:pt x="30" y="250"/>
                </a:lnTo>
                <a:lnTo>
                  <a:pt x="34" y="267"/>
                </a:lnTo>
                <a:lnTo>
                  <a:pt x="46" y="271"/>
                </a:lnTo>
                <a:lnTo>
                  <a:pt x="63" y="301"/>
                </a:lnTo>
                <a:lnTo>
                  <a:pt x="91" y="289"/>
                </a:lnTo>
                <a:lnTo>
                  <a:pt x="96" y="301"/>
                </a:lnTo>
                <a:lnTo>
                  <a:pt x="130" y="297"/>
                </a:lnTo>
                <a:lnTo>
                  <a:pt x="154" y="293"/>
                </a:lnTo>
                <a:lnTo>
                  <a:pt x="158" y="284"/>
                </a:lnTo>
                <a:lnTo>
                  <a:pt x="187" y="289"/>
                </a:lnTo>
                <a:lnTo>
                  <a:pt x="187" y="276"/>
                </a:lnTo>
                <a:lnTo>
                  <a:pt x="209" y="276"/>
                </a:lnTo>
                <a:lnTo>
                  <a:pt x="213" y="259"/>
                </a:lnTo>
                <a:lnTo>
                  <a:pt x="225" y="230"/>
                </a:lnTo>
                <a:lnTo>
                  <a:pt x="246" y="226"/>
                </a:lnTo>
                <a:lnTo>
                  <a:pt x="262" y="213"/>
                </a:lnTo>
                <a:lnTo>
                  <a:pt x="288" y="218"/>
                </a:lnTo>
                <a:lnTo>
                  <a:pt x="329" y="205"/>
                </a:lnTo>
                <a:lnTo>
                  <a:pt x="338" y="171"/>
                </a:lnTo>
                <a:lnTo>
                  <a:pt x="354" y="163"/>
                </a:lnTo>
                <a:lnTo>
                  <a:pt x="351" y="151"/>
                </a:lnTo>
                <a:lnTo>
                  <a:pt x="351" y="131"/>
                </a:lnTo>
                <a:lnTo>
                  <a:pt x="351" y="112"/>
                </a:lnTo>
                <a:lnTo>
                  <a:pt x="350" y="96"/>
                </a:lnTo>
                <a:lnTo>
                  <a:pt x="313" y="43"/>
                </a:lnTo>
                <a:lnTo>
                  <a:pt x="271" y="30"/>
                </a:lnTo>
                <a:lnTo>
                  <a:pt x="246" y="0"/>
                </a:lnTo>
                <a:lnTo>
                  <a:pt x="213" y="0"/>
                </a:lnTo>
                <a:lnTo>
                  <a:pt x="201" y="14"/>
                </a:lnTo>
                <a:lnTo>
                  <a:pt x="162" y="18"/>
                </a:lnTo>
                <a:lnTo>
                  <a:pt x="150" y="34"/>
                </a:lnTo>
                <a:lnTo>
                  <a:pt x="121" y="30"/>
                </a:lnTo>
                <a:lnTo>
                  <a:pt x="105" y="42"/>
                </a:lnTo>
                <a:lnTo>
                  <a:pt x="101" y="59"/>
                </a:lnTo>
                <a:lnTo>
                  <a:pt x="75" y="55"/>
                </a:lnTo>
                <a:lnTo>
                  <a:pt x="54" y="67"/>
                </a:lnTo>
                <a:lnTo>
                  <a:pt x="38" y="80"/>
                </a:lnTo>
                <a:lnTo>
                  <a:pt x="40" y="99"/>
                </a:lnTo>
                <a:lnTo>
                  <a:pt x="38" y="122"/>
                </a:lnTo>
                <a:lnTo>
                  <a:pt x="9" y="130"/>
                </a:lnTo>
                <a:lnTo>
                  <a:pt x="9" y="126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79" name="Freeform 47"/>
          <p:cNvSpPr>
            <a:spLocks/>
          </p:cNvSpPr>
          <p:nvPr/>
        </p:nvSpPr>
        <p:spPr bwMode="auto">
          <a:xfrm>
            <a:off x="4364038" y="4995863"/>
            <a:ext cx="211137" cy="354012"/>
          </a:xfrm>
          <a:custGeom>
            <a:avLst/>
            <a:gdLst/>
            <a:ahLst/>
            <a:cxnLst>
              <a:cxn ang="0">
                <a:pos x="46" y="159"/>
              </a:cxn>
              <a:cxn ang="0">
                <a:pos x="54" y="183"/>
              </a:cxn>
              <a:cxn ang="0">
                <a:pos x="42" y="217"/>
              </a:cxn>
              <a:cxn ang="0">
                <a:pos x="25" y="238"/>
              </a:cxn>
              <a:cxn ang="0">
                <a:pos x="46" y="297"/>
              </a:cxn>
              <a:cxn ang="0">
                <a:pos x="46" y="338"/>
              </a:cxn>
              <a:cxn ang="0">
                <a:pos x="38" y="384"/>
              </a:cxn>
              <a:cxn ang="0">
                <a:pos x="62" y="417"/>
              </a:cxn>
              <a:cxn ang="0">
                <a:pos x="88" y="464"/>
              </a:cxn>
              <a:cxn ang="0">
                <a:pos x="138" y="496"/>
              </a:cxn>
              <a:cxn ang="0">
                <a:pos x="162" y="551"/>
              </a:cxn>
              <a:cxn ang="0">
                <a:pos x="201" y="521"/>
              </a:cxn>
              <a:cxn ang="0">
                <a:pos x="213" y="501"/>
              </a:cxn>
              <a:cxn ang="0">
                <a:pos x="209" y="468"/>
              </a:cxn>
              <a:cxn ang="0">
                <a:pos x="246" y="421"/>
              </a:cxn>
              <a:cxn ang="0">
                <a:pos x="284" y="358"/>
              </a:cxn>
              <a:cxn ang="0">
                <a:pos x="272" y="330"/>
              </a:cxn>
              <a:cxn ang="0">
                <a:pos x="267" y="305"/>
              </a:cxn>
              <a:cxn ang="0">
                <a:pos x="234" y="305"/>
              </a:cxn>
              <a:cxn ang="0">
                <a:pos x="205" y="271"/>
              </a:cxn>
              <a:cxn ang="0">
                <a:pos x="180" y="246"/>
              </a:cxn>
              <a:cxn ang="0">
                <a:pos x="176" y="205"/>
              </a:cxn>
              <a:cxn ang="0">
                <a:pos x="184" y="179"/>
              </a:cxn>
              <a:cxn ang="0">
                <a:pos x="171" y="150"/>
              </a:cxn>
              <a:cxn ang="0">
                <a:pos x="180" y="134"/>
              </a:cxn>
              <a:cxn ang="0">
                <a:pos x="180" y="92"/>
              </a:cxn>
              <a:cxn ang="0">
                <a:pos x="113" y="42"/>
              </a:cxn>
              <a:cxn ang="0">
                <a:pos x="79" y="26"/>
              </a:cxn>
              <a:cxn ang="0">
                <a:pos x="58" y="38"/>
              </a:cxn>
              <a:cxn ang="0">
                <a:pos x="21" y="34"/>
              </a:cxn>
              <a:cxn ang="0">
                <a:pos x="1" y="100"/>
              </a:cxn>
              <a:cxn ang="0">
                <a:pos x="16" y="152"/>
              </a:cxn>
              <a:cxn ang="0">
                <a:pos x="13" y="142"/>
              </a:cxn>
            </a:cxnLst>
            <a:rect l="0" t="0" r="r" b="b"/>
            <a:pathLst>
              <a:path w="284" h="551">
                <a:moveTo>
                  <a:pt x="13" y="142"/>
                </a:moveTo>
                <a:lnTo>
                  <a:pt x="46" y="159"/>
                </a:lnTo>
                <a:lnTo>
                  <a:pt x="58" y="163"/>
                </a:lnTo>
                <a:lnTo>
                  <a:pt x="54" y="183"/>
                </a:lnTo>
                <a:lnTo>
                  <a:pt x="42" y="183"/>
                </a:lnTo>
                <a:lnTo>
                  <a:pt x="42" y="217"/>
                </a:lnTo>
                <a:lnTo>
                  <a:pt x="34" y="226"/>
                </a:lnTo>
                <a:lnTo>
                  <a:pt x="25" y="238"/>
                </a:lnTo>
                <a:lnTo>
                  <a:pt x="42" y="259"/>
                </a:lnTo>
                <a:lnTo>
                  <a:pt x="46" y="297"/>
                </a:lnTo>
                <a:lnTo>
                  <a:pt x="58" y="317"/>
                </a:lnTo>
                <a:lnTo>
                  <a:pt x="46" y="338"/>
                </a:lnTo>
                <a:lnTo>
                  <a:pt x="41" y="359"/>
                </a:lnTo>
                <a:lnTo>
                  <a:pt x="38" y="384"/>
                </a:lnTo>
                <a:lnTo>
                  <a:pt x="54" y="401"/>
                </a:lnTo>
                <a:lnTo>
                  <a:pt x="62" y="417"/>
                </a:lnTo>
                <a:lnTo>
                  <a:pt x="58" y="434"/>
                </a:lnTo>
                <a:lnTo>
                  <a:pt x="88" y="464"/>
                </a:lnTo>
                <a:lnTo>
                  <a:pt x="134" y="484"/>
                </a:lnTo>
                <a:lnTo>
                  <a:pt x="138" y="496"/>
                </a:lnTo>
                <a:lnTo>
                  <a:pt x="154" y="505"/>
                </a:lnTo>
                <a:lnTo>
                  <a:pt x="162" y="551"/>
                </a:lnTo>
                <a:lnTo>
                  <a:pt x="201" y="547"/>
                </a:lnTo>
                <a:lnTo>
                  <a:pt x="201" y="521"/>
                </a:lnTo>
                <a:lnTo>
                  <a:pt x="209" y="521"/>
                </a:lnTo>
                <a:lnTo>
                  <a:pt x="213" y="501"/>
                </a:lnTo>
                <a:lnTo>
                  <a:pt x="205" y="488"/>
                </a:lnTo>
                <a:lnTo>
                  <a:pt x="209" y="468"/>
                </a:lnTo>
                <a:lnTo>
                  <a:pt x="242" y="463"/>
                </a:lnTo>
                <a:lnTo>
                  <a:pt x="246" y="421"/>
                </a:lnTo>
                <a:lnTo>
                  <a:pt x="254" y="388"/>
                </a:lnTo>
                <a:lnTo>
                  <a:pt x="284" y="358"/>
                </a:lnTo>
                <a:lnTo>
                  <a:pt x="284" y="342"/>
                </a:lnTo>
                <a:lnTo>
                  <a:pt x="272" y="330"/>
                </a:lnTo>
                <a:lnTo>
                  <a:pt x="267" y="301"/>
                </a:lnTo>
                <a:lnTo>
                  <a:pt x="267" y="305"/>
                </a:lnTo>
                <a:lnTo>
                  <a:pt x="262" y="293"/>
                </a:lnTo>
                <a:lnTo>
                  <a:pt x="234" y="305"/>
                </a:lnTo>
                <a:lnTo>
                  <a:pt x="217" y="275"/>
                </a:lnTo>
                <a:lnTo>
                  <a:pt x="205" y="271"/>
                </a:lnTo>
                <a:lnTo>
                  <a:pt x="201" y="254"/>
                </a:lnTo>
                <a:lnTo>
                  <a:pt x="180" y="246"/>
                </a:lnTo>
                <a:lnTo>
                  <a:pt x="188" y="213"/>
                </a:lnTo>
                <a:lnTo>
                  <a:pt x="176" y="205"/>
                </a:lnTo>
                <a:lnTo>
                  <a:pt x="171" y="188"/>
                </a:lnTo>
                <a:lnTo>
                  <a:pt x="184" y="179"/>
                </a:lnTo>
                <a:lnTo>
                  <a:pt x="180" y="171"/>
                </a:lnTo>
                <a:lnTo>
                  <a:pt x="171" y="150"/>
                </a:lnTo>
                <a:lnTo>
                  <a:pt x="180" y="130"/>
                </a:lnTo>
                <a:lnTo>
                  <a:pt x="180" y="134"/>
                </a:lnTo>
                <a:lnTo>
                  <a:pt x="179" y="114"/>
                </a:lnTo>
                <a:lnTo>
                  <a:pt x="180" y="92"/>
                </a:lnTo>
                <a:lnTo>
                  <a:pt x="154" y="59"/>
                </a:lnTo>
                <a:lnTo>
                  <a:pt x="113" y="42"/>
                </a:lnTo>
                <a:lnTo>
                  <a:pt x="88" y="13"/>
                </a:lnTo>
                <a:lnTo>
                  <a:pt x="79" y="26"/>
                </a:lnTo>
                <a:lnTo>
                  <a:pt x="67" y="26"/>
                </a:lnTo>
                <a:lnTo>
                  <a:pt x="58" y="38"/>
                </a:lnTo>
                <a:lnTo>
                  <a:pt x="42" y="0"/>
                </a:lnTo>
                <a:lnTo>
                  <a:pt x="21" y="34"/>
                </a:lnTo>
                <a:lnTo>
                  <a:pt x="0" y="75"/>
                </a:lnTo>
                <a:lnTo>
                  <a:pt x="1" y="100"/>
                </a:lnTo>
                <a:lnTo>
                  <a:pt x="9" y="113"/>
                </a:lnTo>
                <a:lnTo>
                  <a:pt x="16" y="152"/>
                </a:lnTo>
                <a:lnTo>
                  <a:pt x="13" y="155"/>
                </a:lnTo>
                <a:lnTo>
                  <a:pt x="13" y="142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80" name="Freeform 48"/>
          <p:cNvSpPr>
            <a:spLocks/>
          </p:cNvSpPr>
          <p:nvPr/>
        </p:nvSpPr>
        <p:spPr bwMode="auto">
          <a:xfrm>
            <a:off x="4506913" y="4997450"/>
            <a:ext cx="617537" cy="700088"/>
          </a:xfrm>
          <a:custGeom>
            <a:avLst/>
            <a:gdLst/>
            <a:ahLst/>
            <a:cxnLst>
              <a:cxn ang="0">
                <a:pos x="62" y="626"/>
              </a:cxn>
              <a:cxn ang="0">
                <a:pos x="154" y="643"/>
              </a:cxn>
              <a:cxn ang="0">
                <a:pos x="75" y="705"/>
              </a:cxn>
              <a:cxn ang="0">
                <a:pos x="129" y="696"/>
              </a:cxn>
              <a:cxn ang="0">
                <a:pos x="200" y="743"/>
              </a:cxn>
              <a:cxn ang="0">
                <a:pos x="308" y="739"/>
              </a:cxn>
              <a:cxn ang="0">
                <a:pos x="396" y="726"/>
              </a:cxn>
              <a:cxn ang="0">
                <a:pos x="471" y="771"/>
              </a:cxn>
              <a:cxn ang="0">
                <a:pos x="396" y="780"/>
              </a:cxn>
              <a:cxn ang="0">
                <a:pos x="217" y="784"/>
              </a:cxn>
              <a:cxn ang="0">
                <a:pos x="200" y="863"/>
              </a:cxn>
              <a:cxn ang="0">
                <a:pos x="280" y="993"/>
              </a:cxn>
              <a:cxn ang="0">
                <a:pos x="341" y="1050"/>
              </a:cxn>
              <a:cxn ang="0">
                <a:pos x="413" y="1046"/>
              </a:cxn>
              <a:cxn ang="0">
                <a:pos x="425" y="1030"/>
              </a:cxn>
              <a:cxn ang="0">
                <a:pos x="525" y="1076"/>
              </a:cxn>
              <a:cxn ang="0">
                <a:pos x="488" y="972"/>
              </a:cxn>
              <a:cxn ang="0">
                <a:pos x="488" y="881"/>
              </a:cxn>
              <a:cxn ang="0">
                <a:pos x="541" y="859"/>
              </a:cxn>
              <a:cxn ang="0">
                <a:pos x="508" y="838"/>
              </a:cxn>
              <a:cxn ang="0">
                <a:pos x="459" y="793"/>
              </a:cxn>
              <a:cxn ang="0">
                <a:pos x="513" y="776"/>
              </a:cxn>
              <a:cxn ang="0">
                <a:pos x="613" y="822"/>
              </a:cxn>
              <a:cxn ang="0">
                <a:pos x="551" y="700"/>
              </a:cxn>
              <a:cxn ang="0">
                <a:pos x="655" y="751"/>
              </a:cxn>
              <a:cxn ang="0">
                <a:pos x="613" y="684"/>
              </a:cxn>
              <a:cxn ang="0">
                <a:pos x="463" y="580"/>
              </a:cxn>
              <a:cxn ang="0">
                <a:pos x="400" y="559"/>
              </a:cxn>
              <a:cxn ang="0">
                <a:pos x="455" y="568"/>
              </a:cxn>
              <a:cxn ang="0">
                <a:pos x="350" y="447"/>
              </a:cxn>
              <a:cxn ang="0">
                <a:pos x="363" y="305"/>
              </a:cxn>
              <a:cxn ang="0">
                <a:pos x="404" y="364"/>
              </a:cxn>
              <a:cxn ang="0">
                <a:pos x="467" y="393"/>
              </a:cxn>
              <a:cxn ang="0">
                <a:pos x="488" y="388"/>
              </a:cxn>
              <a:cxn ang="0">
                <a:pos x="484" y="346"/>
              </a:cxn>
              <a:cxn ang="0">
                <a:pos x="541" y="338"/>
              </a:cxn>
              <a:cxn ang="0">
                <a:pos x="541" y="313"/>
              </a:cxn>
              <a:cxn ang="0">
                <a:pos x="480" y="246"/>
              </a:cxn>
              <a:cxn ang="0">
                <a:pos x="575" y="205"/>
              </a:cxn>
              <a:cxn ang="0">
                <a:pos x="693" y="181"/>
              </a:cxn>
              <a:cxn ang="0">
                <a:pos x="800" y="163"/>
              </a:cxn>
              <a:cxn ang="0">
                <a:pos x="834" y="55"/>
              </a:cxn>
              <a:cxn ang="0">
                <a:pos x="751" y="4"/>
              </a:cxn>
              <a:cxn ang="0">
                <a:pos x="713" y="101"/>
              </a:cxn>
              <a:cxn ang="0">
                <a:pos x="629" y="105"/>
              </a:cxn>
              <a:cxn ang="0">
                <a:pos x="496" y="92"/>
              </a:cxn>
              <a:cxn ang="0">
                <a:pos x="384" y="146"/>
              </a:cxn>
              <a:cxn ang="0">
                <a:pos x="267" y="218"/>
              </a:cxn>
              <a:cxn ang="0">
                <a:pos x="188" y="276"/>
              </a:cxn>
              <a:cxn ang="0">
                <a:pos x="109" y="297"/>
              </a:cxn>
              <a:cxn ang="0">
                <a:pos x="92" y="354"/>
              </a:cxn>
              <a:cxn ang="0">
                <a:pos x="13" y="484"/>
              </a:cxn>
              <a:cxn ang="0">
                <a:pos x="0" y="547"/>
              </a:cxn>
            </a:cxnLst>
            <a:rect l="0" t="0" r="r" b="b"/>
            <a:pathLst>
              <a:path w="834" h="1089">
                <a:moveTo>
                  <a:pt x="0" y="547"/>
                </a:moveTo>
                <a:lnTo>
                  <a:pt x="4" y="576"/>
                </a:lnTo>
                <a:lnTo>
                  <a:pt x="13" y="601"/>
                </a:lnTo>
                <a:lnTo>
                  <a:pt x="46" y="613"/>
                </a:lnTo>
                <a:lnTo>
                  <a:pt x="62" y="626"/>
                </a:lnTo>
                <a:lnTo>
                  <a:pt x="84" y="643"/>
                </a:lnTo>
                <a:lnTo>
                  <a:pt x="96" y="663"/>
                </a:lnTo>
                <a:lnTo>
                  <a:pt x="100" y="639"/>
                </a:lnTo>
                <a:lnTo>
                  <a:pt x="133" y="643"/>
                </a:lnTo>
                <a:lnTo>
                  <a:pt x="154" y="643"/>
                </a:lnTo>
                <a:lnTo>
                  <a:pt x="154" y="672"/>
                </a:lnTo>
                <a:lnTo>
                  <a:pt x="133" y="655"/>
                </a:lnTo>
                <a:lnTo>
                  <a:pt x="109" y="667"/>
                </a:lnTo>
                <a:lnTo>
                  <a:pt x="92" y="680"/>
                </a:lnTo>
                <a:lnTo>
                  <a:pt x="75" y="705"/>
                </a:lnTo>
                <a:lnTo>
                  <a:pt x="70" y="722"/>
                </a:lnTo>
                <a:lnTo>
                  <a:pt x="96" y="722"/>
                </a:lnTo>
                <a:lnTo>
                  <a:pt x="100" y="710"/>
                </a:lnTo>
                <a:lnTo>
                  <a:pt x="109" y="692"/>
                </a:lnTo>
                <a:lnTo>
                  <a:pt x="129" y="696"/>
                </a:lnTo>
                <a:lnTo>
                  <a:pt x="146" y="714"/>
                </a:lnTo>
                <a:lnTo>
                  <a:pt x="146" y="739"/>
                </a:lnTo>
                <a:lnTo>
                  <a:pt x="158" y="743"/>
                </a:lnTo>
                <a:lnTo>
                  <a:pt x="175" y="767"/>
                </a:lnTo>
                <a:lnTo>
                  <a:pt x="200" y="743"/>
                </a:lnTo>
                <a:lnTo>
                  <a:pt x="221" y="763"/>
                </a:lnTo>
                <a:lnTo>
                  <a:pt x="250" y="751"/>
                </a:lnTo>
                <a:lnTo>
                  <a:pt x="272" y="739"/>
                </a:lnTo>
                <a:lnTo>
                  <a:pt x="296" y="730"/>
                </a:lnTo>
                <a:lnTo>
                  <a:pt x="308" y="739"/>
                </a:lnTo>
                <a:lnTo>
                  <a:pt x="346" y="730"/>
                </a:lnTo>
                <a:lnTo>
                  <a:pt x="350" y="722"/>
                </a:lnTo>
                <a:lnTo>
                  <a:pt x="371" y="718"/>
                </a:lnTo>
                <a:lnTo>
                  <a:pt x="375" y="739"/>
                </a:lnTo>
                <a:lnTo>
                  <a:pt x="396" y="726"/>
                </a:lnTo>
                <a:lnTo>
                  <a:pt x="408" y="739"/>
                </a:lnTo>
                <a:lnTo>
                  <a:pt x="433" y="739"/>
                </a:lnTo>
                <a:lnTo>
                  <a:pt x="467" y="730"/>
                </a:lnTo>
                <a:lnTo>
                  <a:pt x="484" y="747"/>
                </a:lnTo>
                <a:lnTo>
                  <a:pt x="471" y="771"/>
                </a:lnTo>
                <a:lnTo>
                  <a:pt x="455" y="763"/>
                </a:lnTo>
                <a:lnTo>
                  <a:pt x="437" y="771"/>
                </a:lnTo>
                <a:lnTo>
                  <a:pt x="441" y="801"/>
                </a:lnTo>
                <a:lnTo>
                  <a:pt x="421" y="801"/>
                </a:lnTo>
                <a:lnTo>
                  <a:pt x="396" y="780"/>
                </a:lnTo>
                <a:lnTo>
                  <a:pt x="337" y="763"/>
                </a:lnTo>
                <a:lnTo>
                  <a:pt x="300" y="751"/>
                </a:lnTo>
                <a:lnTo>
                  <a:pt x="271" y="759"/>
                </a:lnTo>
                <a:lnTo>
                  <a:pt x="258" y="784"/>
                </a:lnTo>
                <a:lnTo>
                  <a:pt x="217" y="784"/>
                </a:lnTo>
                <a:lnTo>
                  <a:pt x="204" y="810"/>
                </a:lnTo>
                <a:lnTo>
                  <a:pt x="204" y="838"/>
                </a:lnTo>
                <a:lnTo>
                  <a:pt x="175" y="851"/>
                </a:lnTo>
                <a:lnTo>
                  <a:pt x="175" y="867"/>
                </a:lnTo>
                <a:lnTo>
                  <a:pt x="200" y="863"/>
                </a:lnTo>
                <a:lnTo>
                  <a:pt x="225" y="893"/>
                </a:lnTo>
                <a:lnTo>
                  <a:pt x="271" y="922"/>
                </a:lnTo>
                <a:lnTo>
                  <a:pt x="284" y="946"/>
                </a:lnTo>
                <a:lnTo>
                  <a:pt x="275" y="968"/>
                </a:lnTo>
                <a:lnTo>
                  <a:pt x="280" y="993"/>
                </a:lnTo>
                <a:lnTo>
                  <a:pt x="300" y="1009"/>
                </a:lnTo>
                <a:lnTo>
                  <a:pt x="296" y="1030"/>
                </a:lnTo>
                <a:lnTo>
                  <a:pt x="321" y="1034"/>
                </a:lnTo>
                <a:lnTo>
                  <a:pt x="325" y="1050"/>
                </a:lnTo>
                <a:lnTo>
                  <a:pt x="341" y="1050"/>
                </a:lnTo>
                <a:lnTo>
                  <a:pt x="341" y="993"/>
                </a:lnTo>
                <a:lnTo>
                  <a:pt x="367" y="985"/>
                </a:lnTo>
                <a:lnTo>
                  <a:pt x="363" y="1009"/>
                </a:lnTo>
                <a:lnTo>
                  <a:pt x="384" y="1009"/>
                </a:lnTo>
                <a:lnTo>
                  <a:pt x="413" y="1046"/>
                </a:lnTo>
                <a:lnTo>
                  <a:pt x="404" y="1072"/>
                </a:lnTo>
                <a:lnTo>
                  <a:pt x="437" y="1089"/>
                </a:lnTo>
                <a:lnTo>
                  <a:pt x="439" y="1080"/>
                </a:lnTo>
                <a:lnTo>
                  <a:pt x="434" y="1063"/>
                </a:lnTo>
                <a:lnTo>
                  <a:pt x="425" y="1030"/>
                </a:lnTo>
                <a:lnTo>
                  <a:pt x="437" y="1013"/>
                </a:lnTo>
                <a:lnTo>
                  <a:pt x="459" y="1009"/>
                </a:lnTo>
                <a:lnTo>
                  <a:pt x="463" y="1030"/>
                </a:lnTo>
                <a:lnTo>
                  <a:pt x="492" y="1046"/>
                </a:lnTo>
                <a:lnTo>
                  <a:pt x="525" y="1076"/>
                </a:lnTo>
                <a:lnTo>
                  <a:pt x="537" y="1056"/>
                </a:lnTo>
                <a:lnTo>
                  <a:pt x="522" y="1041"/>
                </a:lnTo>
                <a:lnTo>
                  <a:pt x="504" y="1026"/>
                </a:lnTo>
                <a:lnTo>
                  <a:pt x="508" y="1001"/>
                </a:lnTo>
                <a:lnTo>
                  <a:pt x="488" y="972"/>
                </a:lnTo>
                <a:lnTo>
                  <a:pt x="459" y="930"/>
                </a:lnTo>
                <a:lnTo>
                  <a:pt x="441" y="897"/>
                </a:lnTo>
                <a:lnTo>
                  <a:pt x="433" y="871"/>
                </a:lnTo>
                <a:lnTo>
                  <a:pt x="471" y="871"/>
                </a:lnTo>
                <a:lnTo>
                  <a:pt x="488" y="881"/>
                </a:lnTo>
                <a:lnTo>
                  <a:pt x="484" y="905"/>
                </a:lnTo>
                <a:lnTo>
                  <a:pt x="513" y="910"/>
                </a:lnTo>
                <a:lnTo>
                  <a:pt x="521" y="889"/>
                </a:lnTo>
                <a:lnTo>
                  <a:pt x="551" y="871"/>
                </a:lnTo>
                <a:lnTo>
                  <a:pt x="541" y="859"/>
                </a:lnTo>
                <a:lnTo>
                  <a:pt x="521" y="863"/>
                </a:lnTo>
                <a:lnTo>
                  <a:pt x="525" y="851"/>
                </a:lnTo>
                <a:lnTo>
                  <a:pt x="537" y="847"/>
                </a:lnTo>
                <a:lnTo>
                  <a:pt x="529" y="834"/>
                </a:lnTo>
                <a:lnTo>
                  <a:pt x="508" y="838"/>
                </a:lnTo>
                <a:lnTo>
                  <a:pt x="508" y="875"/>
                </a:lnTo>
                <a:lnTo>
                  <a:pt x="504" y="851"/>
                </a:lnTo>
                <a:lnTo>
                  <a:pt x="488" y="847"/>
                </a:lnTo>
                <a:lnTo>
                  <a:pt x="480" y="814"/>
                </a:lnTo>
                <a:lnTo>
                  <a:pt x="459" y="793"/>
                </a:lnTo>
                <a:lnTo>
                  <a:pt x="475" y="797"/>
                </a:lnTo>
                <a:lnTo>
                  <a:pt x="480" y="780"/>
                </a:lnTo>
                <a:lnTo>
                  <a:pt x="484" y="793"/>
                </a:lnTo>
                <a:lnTo>
                  <a:pt x="484" y="780"/>
                </a:lnTo>
                <a:lnTo>
                  <a:pt x="513" y="776"/>
                </a:lnTo>
                <a:lnTo>
                  <a:pt x="525" y="801"/>
                </a:lnTo>
                <a:lnTo>
                  <a:pt x="529" y="767"/>
                </a:lnTo>
                <a:lnTo>
                  <a:pt x="555" y="776"/>
                </a:lnTo>
                <a:lnTo>
                  <a:pt x="584" y="797"/>
                </a:lnTo>
                <a:lnTo>
                  <a:pt x="613" y="822"/>
                </a:lnTo>
                <a:lnTo>
                  <a:pt x="617" y="767"/>
                </a:lnTo>
                <a:lnTo>
                  <a:pt x="596" y="763"/>
                </a:lnTo>
                <a:lnTo>
                  <a:pt x="596" y="743"/>
                </a:lnTo>
                <a:lnTo>
                  <a:pt x="596" y="714"/>
                </a:lnTo>
                <a:lnTo>
                  <a:pt x="551" y="700"/>
                </a:lnTo>
                <a:lnTo>
                  <a:pt x="547" y="676"/>
                </a:lnTo>
                <a:lnTo>
                  <a:pt x="584" y="680"/>
                </a:lnTo>
                <a:lnTo>
                  <a:pt x="613" y="710"/>
                </a:lnTo>
                <a:lnTo>
                  <a:pt x="633" y="726"/>
                </a:lnTo>
                <a:lnTo>
                  <a:pt x="655" y="751"/>
                </a:lnTo>
                <a:lnTo>
                  <a:pt x="684" y="734"/>
                </a:lnTo>
                <a:lnTo>
                  <a:pt x="684" y="718"/>
                </a:lnTo>
                <a:lnTo>
                  <a:pt x="655" y="705"/>
                </a:lnTo>
                <a:lnTo>
                  <a:pt x="621" y="705"/>
                </a:lnTo>
                <a:lnTo>
                  <a:pt x="613" y="684"/>
                </a:lnTo>
                <a:lnTo>
                  <a:pt x="617" y="643"/>
                </a:lnTo>
                <a:lnTo>
                  <a:pt x="580" y="635"/>
                </a:lnTo>
                <a:lnTo>
                  <a:pt x="533" y="626"/>
                </a:lnTo>
                <a:lnTo>
                  <a:pt x="492" y="605"/>
                </a:lnTo>
                <a:lnTo>
                  <a:pt x="463" y="580"/>
                </a:lnTo>
                <a:lnTo>
                  <a:pt x="442" y="599"/>
                </a:lnTo>
                <a:lnTo>
                  <a:pt x="421" y="617"/>
                </a:lnTo>
                <a:lnTo>
                  <a:pt x="417" y="596"/>
                </a:lnTo>
                <a:lnTo>
                  <a:pt x="413" y="576"/>
                </a:lnTo>
                <a:lnTo>
                  <a:pt x="400" y="559"/>
                </a:lnTo>
                <a:lnTo>
                  <a:pt x="400" y="535"/>
                </a:lnTo>
                <a:lnTo>
                  <a:pt x="421" y="543"/>
                </a:lnTo>
                <a:lnTo>
                  <a:pt x="437" y="559"/>
                </a:lnTo>
                <a:lnTo>
                  <a:pt x="433" y="580"/>
                </a:lnTo>
                <a:lnTo>
                  <a:pt x="455" y="568"/>
                </a:lnTo>
                <a:lnTo>
                  <a:pt x="467" y="551"/>
                </a:lnTo>
                <a:lnTo>
                  <a:pt x="450" y="528"/>
                </a:lnTo>
                <a:lnTo>
                  <a:pt x="425" y="509"/>
                </a:lnTo>
                <a:lnTo>
                  <a:pt x="388" y="488"/>
                </a:lnTo>
                <a:lnTo>
                  <a:pt x="350" y="447"/>
                </a:lnTo>
                <a:lnTo>
                  <a:pt x="317" y="397"/>
                </a:lnTo>
                <a:lnTo>
                  <a:pt x="317" y="354"/>
                </a:lnTo>
                <a:lnTo>
                  <a:pt x="317" y="330"/>
                </a:lnTo>
                <a:lnTo>
                  <a:pt x="341" y="305"/>
                </a:lnTo>
                <a:lnTo>
                  <a:pt x="363" y="305"/>
                </a:lnTo>
                <a:lnTo>
                  <a:pt x="363" y="317"/>
                </a:lnTo>
                <a:lnTo>
                  <a:pt x="354" y="322"/>
                </a:lnTo>
                <a:lnTo>
                  <a:pt x="346" y="334"/>
                </a:lnTo>
                <a:lnTo>
                  <a:pt x="375" y="342"/>
                </a:lnTo>
                <a:lnTo>
                  <a:pt x="404" y="364"/>
                </a:lnTo>
                <a:lnTo>
                  <a:pt x="417" y="372"/>
                </a:lnTo>
                <a:lnTo>
                  <a:pt x="429" y="393"/>
                </a:lnTo>
                <a:lnTo>
                  <a:pt x="446" y="409"/>
                </a:lnTo>
                <a:lnTo>
                  <a:pt x="488" y="409"/>
                </a:lnTo>
                <a:lnTo>
                  <a:pt x="467" y="393"/>
                </a:lnTo>
                <a:lnTo>
                  <a:pt x="437" y="380"/>
                </a:lnTo>
                <a:lnTo>
                  <a:pt x="429" y="354"/>
                </a:lnTo>
                <a:lnTo>
                  <a:pt x="471" y="360"/>
                </a:lnTo>
                <a:lnTo>
                  <a:pt x="484" y="368"/>
                </a:lnTo>
                <a:lnTo>
                  <a:pt x="488" y="388"/>
                </a:lnTo>
                <a:lnTo>
                  <a:pt x="508" y="388"/>
                </a:lnTo>
                <a:lnTo>
                  <a:pt x="525" y="401"/>
                </a:lnTo>
                <a:lnTo>
                  <a:pt x="533" y="380"/>
                </a:lnTo>
                <a:lnTo>
                  <a:pt x="517" y="354"/>
                </a:lnTo>
                <a:lnTo>
                  <a:pt x="484" y="346"/>
                </a:lnTo>
                <a:lnTo>
                  <a:pt x="475" y="334"/>
                </a:lnTo>
                <a:lnTo>
                  <a:pt x="488" y="322"/>
                </a:lnTo>
                <a:lnTo>
                  <a:pt x="508" y="317"/>
                </a:lnTo>
                <a:lnTo>
                  <a:pt x="517" y="330"/>
                </a:lnTo>
                <a:lnTo>
                  <a:pt x="541" y="338"/>
                </a:lnTo>
                <a:lnTo>
                  <a:pt x="563" y="364"/>
                </a:lnTo>
                <a:lnTo>
                  <a:pt x="575" y="354"/>
                </a:lnTo>
                <a:lnTo>
                  <a:pt x="567" y="330"/>
                </a:lnTo>
                <a:lnTo>
                  <a:pt x="541" y="326"/>
                </a:lnTo>
                <a:lnTo>
                  <a:pt x="541" y="313"/>
                </a:lnTo>
                <a:lnTo>
                  <a:pt x="488" y="301"/>
                </a:lnTo>
                <a:lnTo>
                  <a:pt x="480" y="280"/>
                </a:lnTo>
                <a:lnTo>
                  <a:pt x="446" y="271"/>
                </a:lnTo>
                <a:lnTo>
                  <a:pt x="446" y="259"/>
                </a:lnTo>
                <a:lnTo>
                  <a:pt x="480" y="246"/>
                </a:lnTo>
                <a:lnTo>
                  <a:pt x="501" y="248"/>
                </a:lnTo>
                <a:lnTo>
                  <a:pt x="521" y="250"/>
                </a:lnTo>
                <a:lnTo>
                  <a:pt x="533" y="230"/>
                </a:lnTo>
                <a:lnTo>
                  <a:pt x="555" y="197"/>
                </a:lnTo>
                <a:lnTo>
                  <a:pt x="575" y="205"/>
                </a:lnTo>
                <a:lnTo>
                  <a:pt x="604" y="197"/>
                </a:lnTo>
                <a:lnTo>
                  <a:pt x="629" y="171"/>
                </a:lnTo>
                <a:lnTo>
                  <a:pt x="647" y="172"/>
                </a:lnTo>
                <a:lnTo>
                  <a:pt x="667" y="179"/>
                </a:lnTo>
                <a:lnTo>
                  <a:pt x="693" y="181"/>
                </a:lnTo>
                <a:lnTo>
                  <a:pt x="721" y="184"/>
                </a:lnTo>
                <a:lnTo>
                  <a:pt x="746" y="181"/>
                </a:lnTo>
                <a:lnTo>
                  <a:pt x="771" y="179"/>
                </a:lnTo>
                <a:lnTo>
                  <a:pt x="784" y="193"/>
                </a:lnTo>
                <a:lnTo>
                  <a:pt x="800" y="163"/>
                </a:lnTo>
                <a:lnTo>
                  <a:pt x="813" y="142"/>
                </a:lnTo>
                <a:lnTo>
                  <a:pt x="808" y="122"/>
                </a:lnTo>
                <a:lnTo>
                  <a:pt x="800" y="96"/>
                </a:lnTo>
                <a:lnTo>
                  <a:pt x="808" y="80"/>
                </a:lnTo>
                <a:lnTo>
                  <a:pt x="834" y="55"/>
                </a:lnTo>
                <a:lnTo>
                  <a:pt x="834" y="38"/>
                </a:lnTo>
                <a:lnTo>
                  <a:pt x="821" y="9"/>
                </a:lnTo>
                <a:lnTo>
                  <a:pt x="780" y="0"/>
                </a:lnTo>
                <a:lnTo>
                  <a:pt x="780" y="4"/>
                </a:lnTo>
                <a:lnTo>
                  <a:pt x="751" y="4"/>
                </a:lnTo>
                <a:lnTo>
                  <a:pt x="751" y="22"/>
                </a:lnTo>
                <a:lnTo>
                  <a:pt x="771" y="47"/>
                </a:lnTo>
                <a:lnTo>
                  <a:pt x="763" y="80"/>
                </a:lnTo>
                <a:lnTo>
                  <a:pt x="729" y="84"/>
                </a:lnTo>
                <a:lnTo>
                  <a:pt x="713" y="101"/>
                </a:lnTo>
                <a:lnTo>
                  <a:pt x="692" y="96"/>
                </a:lnTo>
                <a:lnTo>
                  <a:pt x="684" y="105"/>
                </a:lnTo>
                <a:lnTo>
                  <a:pt x="663" y="118"/>
                </a:lnTo>
                <a:lnTo>
                  <a:pt x="642" y="118"/>
                </a:lnTo>
                <a:lnTo>
                  <a:pt x="629" y="105"/>
                </a:lnTo>
                <a:lnTo>
                  <a:pt x="584" y="105"/>
                </a:lnTo>
                <a:lnTo>
                  <a:pt x="551" y="101"/>
                </a:lnTo>
                <a:lnTo>
                  <a:pt x="537" y="84"/>
                </a:lnTo>
                <a:lnTo>
                  <a:pt x="525" y="96"/>
                </a:lnTo>
                <a:lnTo>
                  <a:pt x="496" y="92"/>
                </a:lnTo>
                <a:lnTo>
                  <a:pt x="480" y="105"/>
                </a:lnTo>
                <a:lnTo>
                  <a:pt x="484" y="118"/>
                </a:lnTo>
                <a:lnTo>
                  <a:pt x="459" y="122"/>
                </a:lnTo>
                <a:lnTo>
                  <a:pt x="437" y="138"/>
                </a:lnTo>
                <a:lnTo>
                  <a:pt x="384" y="146"/>
                </a:lnTo>
                <a:lnTo>
                  <a:pt x="354" y="171"/>
                </a:lnTo>
                <a:lnTo>
                  <a:pt x="333" y="163"/>
                </a:lnTo>
                <a:lnTo>
                  <a:pt x="317" y="171"/>
                </a:lnTo>
                <a:lnTo>
                  <a:pt x="308" y="205"/>
                </a:lnTo>
                <a:lnTo>
                  <a:pt x="267" y="218"/>
                </a:lnTo>
                <a:lnTo>
                  <a:pt x="241" y="213"/>
                </a:lnTo>
                <a:lnTo>
                  <a:pt x="225" y="226"/>
                </a:lnTo>
                <a:lnTo>
                  <a:pt x="204" y="230"/>
                </a:lnTo>
                <a:lnTo>
                  <a:pt x="192" y="259"/>
                </a:lnTo>
                <a:lnTo>
                  <a:pt x="188" y="276"/>
                </a:lnTo>
                <a:lnTo>
                  <a:pt x="166" y="276"/>
                </a:lnTo>
                <a:lnTo>
                  <a:pt x="166" y="289"/>
                </a:lnTo>
                <a:lnTo>
                  <a:pt x="137" y="284"/>
                </a:lnTo>
                <a:lnTo>
                  <a:pt x="133" y="293"/>
                </a:lnTo>
                <a:lnTo>
                  <a:pt x="109" y="297"/>
                </a:lnTo>
                <a:lnTo>
                  <a:pt x="75" y="301"/>
                </a:lnTo>
                <a:lnTo>
                  <a:pt x="75" y="297"/>
                </a:lnTo>
                <a:lnTo>
                  <a:pt x="80" y="326"/>
                </a:lnTo>
                <a:lnTo>
                  <a:pt x="92" y="338"/>
                </a:lnTo>
                <a:lnTo>
                  <a:pt x="92" y="354"/>
                </a:lnTo>
                <a:lnTo>
                  <a:pt x="62" y="384"/>
                </a:lnTo>
                <a:lnTo>
                  <a:pt x="54" y="417"/>
                </a:lnTo>
                <a:lnTo>
                  <a:pt x="50" y="459"/>
                </a:lnTo>
                <a:lnTo>
                  <a:pt x="17" y="464"/>
                </a:lnTo>
                <a:lnTo>
                  <a:pt x="13" y="484"/>
                </a:lnTo>
                <a:lnTo>
                  <a:pt x="21" y="497"/>
                </a:lnTo>
                <a:lnTo>
                  <a:pt x="17" y="517"/>
                </a:lnTo>
                <a:lnTo>
                  <a:pt x="9" y="517"/>
                </a:lnTo>
                <a:lnTo>
                  <a:pt x="9" y="543"/>
                </a:lnTo>
                <a:lnTo>
                  <a:pt x="0" y="547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81" name="Freeform 49"/>
          <p:cNvSpPr>
            <a:spLocks/>
          </p:cNvSpPr>
          <p:nvPr/>
        </p:nvSpPr>
        <p:spPr bwMode="auto">
          <a:xfrm>
            <a:off x="4443413" y="5335588"/>
            <a:ext cx="53975" cy="49212"/>
          </a:xfrm>
          <a:custGeom>
            <a:avLst/>
            <a:gdLst/>
            <a:ahLst/>
            <a:cxnLst>
              <a:cxn ang="0">
                <a:pos x="37" y="0"/>
              </a:cxn>
              <a:cxn ang="0">
                <a:pos x="20" y="5"/>
              </a:cxn>
              <a:cxn ang="0">
                <a:pos x="0" y="5"/>
              </a:cxn>
              <a:cxn ang="0">
                <a:pos x="20" y="34"/>
              </a:cxn>
              <a:cxn ang="0">
                <a:pos x="41" y="67"/>
              </a:cxn>
              <a:cxn ang="0">
                <a:pos x="75" y="76"/>
              </a:cxn>
              <a:cxn ang="0">
                <a:pos x="66" y="59"/>
              </a:cxn>
              <a:cxn ang="0">
                <a:pos x="49" y="51"/>
              </a:cxn>
              <a:cxn ang="0">
                <a:pos x="37" y="30"/>
              </a:cxn>
              <a:cxn ang="0">
                <a:pos x="37" y="22"/>
              </a:cxn>
              <a:cxn ang="0">
                <a:pos x="45" y="10"/>
              </a:cxn>
              <a:cxn ang="0">
                <a:pos x="37" y="0"/>
              </a:cxn>
            </a:cxnLst>
            <a:rect l="0" t="0" r="r" b="b"/>
            <a:pathLst>
              <a:path w="75" h="76">
                <a:moveTo>
                  <a:pt x="37" y="0"/>
                </a:moveTo>
                <a:lnTo>
                  <a:pt x="20" y="5"/>
                </a:lnTo>
                <a:lnTo>
                  <a:pt x="0" y="5"/>
                </a:lnTo>
                <a:lnTo>
                  <a:pt x="20" y="34"/>
                </a:lnTo>
                <a:lnTo>
                  <a:pt x="41" y="67"/>
                </a:lnTo>
                <a:lnTo>
                  <a:pt x="75" y="76"/>
                </a:lnTo>
                <a:lnTo>
                  <a:pt x="66" y="59"/>
                </a:lnTo>
                <a:lnTo>
                  <a:pt x="49" y="51"/>
                </a:lnTo>
                <a:lnTo>
                  <a:pt x="37" y="30"/>
                </a:lnTo>
                <a:lnTo>
                  <a:pt x="37" y="22"/>
                </a:lnTo>
                <a:lnTo>
                  <a:pt x="45" y="10"/>
                </a:lnTo>
                <a:lnTo>
                  <a:pt x="37" y="0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82" name="Freeform 50"/>
          <p:cNvSpPr>
            <a:spLocks/>
          </p:cNvSpPr>
          <p:nvPr/>
        </p:nvSpPr>
        <p:spPr bwMode="auto">
          <a:xfrm>
            <a:off x="4545013" y="5486400"/>
            <a:ext cx="60325" cy="46038"/>
          </a:xfrm>
          <a:custGeom>
            <a:avLst/>
            <a:gdLst/>
            <a:ahLst/>
            <a:cxnLst>
              <a:cxn ang="0">
                <a:pos x="67" y="21"/>
              </a:cxn>
              <a:cxn ang="0">
                <a:pos x="71" y="17"/>
              </a:cxn>
              <a:cxn ang="0">
                <a:pos x="54" y="0"/>
              </a:cxn>
              <a:cxn ang="0">
                <a:pos x="30" y="4"/>
              </a:cxn>
              <a:cxn ang="0">
                <a:pos x="30" y="17"/>
              </a:cxn>
              <a:cxn ang="0">
                <a:pos x="16" y="25"/>
              </a:cxn>
              <a:cxn ang="0">
                <a:pos x="0" y="17"/>
              </a:cxn>
              <a:cxn ang="0">
                <a:pos x="12" y="51"/>
              </a:cxn>
              <a:cxn ang="0">
                <a:pos x="34" y="51"/>
              </a:cxn>
              <a:cxn ang="0">
                <a:pos x="38" y="71"/>
              </a:cxn>
              <a:cxn ang="0">
                <a:pos x="79" y="71"/>
              </a:cxn>
              <a:cxn ang="0">
                <a:pos x="83" y="51"/>
              </a:cxn>
              <a:cxn ang="0">
                <a:pos x="63" y="34"/>
              </a:cxn>
              <a:cxn ang="0">
                <a:pos x="42" y="17"/>
              </a:cxn>
              <a:cxn ang="0">
                <a:pos x="67" y="25"/>
              </a:cxn>
              <a:cxn ang="0">
                <a:pos x="79" y="17"/>
              </a:cxn>
              <a:cxn ang="0">
                <a:pos x="67" y="21"/>
              </a:cxn>
            </a:cxnLst>
            <a:rect l="0" t="0" r="r" b="b"/>
            <a:pathLst>
              <a:path w="83" h="71">
                <a:moveTo>
                  <a:pt x="67" y="21"/>
                </a:moveTo>
                <a:lnTo>
                  <a:pt x="71" y="17"/>
                </a:lnTo>
                <a:lnTo>
                  <a:pt x="54" y="0"/>
                </a:lnTo>
                <a:lnTo>
                  <a:pt x="30" y="4"/>
                </a:lnTo>
                <a:lnTo>
                  <a:pt x="30" y="17"/>
                </a:lnTo>
                <a:lnTo>
                  <a:pt x="16" y="25"/>
                </a:lnTo>
                <a:lnTo>
                  <a:pt x="0" y="17"/>
                </a:lnTo>
                <a:lnTo>
                  <a:pt x="12" y="51"/>
                </a:lnTo>
                <a:lnTo>
                  <a:pt x="34" y="51"/>
                </a:lnTo>
                <a:lnTo>
                  <a:pt x="38" y="71"/>
                </a:lnTo>
                <a:lnTo>
                  <a:pt x="79" y="71"/>
                </a:lnTo>
                <a:lnTo>
                  <a:pt x="83" y="51"/>
                </a:lnTo>
                <a:lnTo>
                  <a:pt x="63" y="34"/>
                </a:lnTo>
                <a:lnTo>
                  <a:pt x="42" y="17"/>
                </a:lnTo>
                <a:lnTo>
                  <a:pt x="67" y="25"/>
                </a:lnTo>
                <a:lnTo>
                  <a:pt x="79" y="17"/>
                </a:lnTo>
                <a:lnTo>
                  <a:pt x="67" y="21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83" name="Freeform 51"/>
          <p:cNvSpPr>
            <a:spLocks/>
          </p:cNvSpPr>
          <p:nvPr/>
        </p:nvSpPr>
        <p:spPr bwMode="auto">
          <a:xfrm>
            <a:off x="4583113" y="5551488"/>
            <a:ext cx="47625" cy="30162"/>
          </a:xfrm>
          <a:custGeom>
            <a:avLst/>
            <a:gdLst/>
            <a:ahLst/>
            <a:cxnLst>
              <a:cxn ang="0">
                <a:pos x="50" y="22"/>
              </a:cxn>
              <a:cxn ang="0">
                <a:pos x="54" y="16"/>
              </a:cxn>
              <a:cxn ang="0">
                <a:pos x="25" y="4"/>
              </a:cxn>
              <a:cxn ang="0">
                <a:pos x="13" y="0"/>
              </a:cxn>
              <a:cxn ang="0">
                <a:pos x="0" y="12"/>
              </a:cxn>
              <a:cxn ang="0">
                <a:pos x="33" y="50"/>
              </a:cxn>
              <a:cxn ang="0">
                <a:pos x="50" y="38"/>
              </a:cxn>
              <a:cxn ang="0">
                <a:pos x="37" y="26"/>
              </a:cxn>
              <a:cxn ang="0">
                <a:pos x="62" y="26"/>
              </a:cxn>
              <a:cxn ang="0">
                <a:pos x="50" y="22"/>
              </a:cxn>
            </a:cxnLst>
            <a:rect l="0" t="0" r="r" b="b"/>
            <a:pathLst>
              <a:path w="62" h="50">
                <a:moveTo>
                  <a:pt x="50" y="22"/>
                </a:moveTo>
                <a:lnTo>
                  <a:pt x="54" y="16"/>
                </a:lnTo>
                <a:lnTo>
                  <a:pt x="25" y="4"/>
                </a:lnTo>
                <a:lnTo>
                  <a:pt x="13" y="0"/>
                </a:lnTo>
                <a:lnTo>
                  <a:pt x="0" y="12"/>
                </a:lnTo>
                <a:lnTo>
                  <a:pt x="33" y="50"/>
                </a:lnTo>
                <a:lnTo>
                  <a:pt x="50" y="38"/>
                </a:lnTo>
                <a:lnTo>
                  <a:pt x="37" y="26"/>
                </a:lnTo>
                <a:lnTo>
                  <a:pt x="62" y="26"/>
                </a:lnTo>
                <a:lnTo>
                  <a:pt x="50" y="22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84" name="Freeform 52"/>
          <p:cNvSpPr>
            <a:spLocks/>
          </p:cNvSpPr>
          <p:nvPr/>
        </p:nvSpPr>
        <p:spPr bwMode="auto">
          <a:xfrm>
            <a:off x="4878388" y="5694363"/>
            <a:ext cx="20637" cy="25400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0" y="0"/>
              </a:cxn>
              <a:cxn ang="0">
                <a:pos x="29" y="17"/>
              </a:cxn>
              <a:cxn ang="0">
                <a:pos x="21" y="38"/>
              </a:cxn>
              <a:cxn ang="0">
                <a:pos x="8" y="38"/>
              </a:cxn>
              <a:cxn ang="0">
                <a:pos x="4" y="21"/>
              </a:cxn>
              <a:cxn ang="0">
                <a:pos x="0" y="5"/>
              </a:cxn>
            </a:cxnLst>
            <a:rect l="0" t="0" r="r" b="b"/>
            <a:pathLst>
              <a:path w="29" h="38">
                <a:moveTo>
                  <a:pt x="0" y="5"/>
                </a:moveTo>
                <a:lnTo>
                  <a:pt x="0" y="0"/>
                </a:lnTo>
                <a:lnTo>
                  <a:pt x="29" y="17"/>
                </a:lnTo>
                <a:lnTo>
                  <a:pt x="21" y="38"/>
                </a:lnTo>
                <a:lnTo>
                  <a:pt x="8" y="38"/>
                </a:lnTo>
                <a:lnTo>
                  <a:pt x="4" y="21"/>
                </a:lnTo>
                <a:lnTo>
                  <a:pt x="0" y="5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85" name="Freeform 53"/>
          <p:cNvSpPr>
            <a:spLocks/>
          </p:cNvSpPr>
          <p:nvPr/>
        </p:nvSpPr>
        <p:spPr bwMode="auto">
          <a:xfrm>
            <a:off x="4930775" y="5146675"/>
            <a:ext cx="33338" cy="23813"/>
          </a:xfrm>
          <a:custGeom>
            <a:avLst/>
            <a:gdLst/>
            <a:ahLst/>
            <a:cxnLst>
              <a:cxn ang="0">
                <a:pos x="33" y="0"/>
              </a:cxn>
              <a:cxn ang="0">
                <a:pos x="13" y="0"/>
              </a:cxn>
              <a:cxn ang="0">
                <a:pos x="0" y="8"/>
              </a:cxn>
              <a:cxn ang="0">
                <a:pos x="13" y="20"/>
              </a:cxn>
              <a:cxn ang="0">
                <a:pos x="29" y="37"/>
              </a:cxn>
              <a:cxn ang="0">
                <a:pos x="46" y="33"/>
              </a:cxn>
              <a:cxn ang="0">
                <a:pos x="33" y="20"/>
              </a:cxn>
              <a:cxn ang="0">
                <a:pos x="42" y="16"/>
              </a:cxn>
              <a:cxn ang="0">
                <a:pos x="33" y="0"/>
              </a:cxn>
            </a:cxnLst>
            <a:rect l="0" t="0" r="r" b="b"/>
            <a:pathLst>
              <a:path w="46" h="37">
                <a:moveTo>
                  <a:pt x="33" y="0"/>
                </a:moveTo>
                <a:lnTo>
                  <a:pt x="13" y="0"/>
                </a:lnTo>
                <a:lnTo>
                  <a:pt x="0" y="8"/>
                </a:lnTo>
                <a:lnTo>
                  <a:pt x="13" y="20"/>
                </a:lnTo>
                <a:lnTo>
                  <a:pt x="29" y="37"/>
                </a:lnTo>
                <a:lnTo>
                  <a:pt x="46" y="33"/>
                </a:lnTo>
                <a:lnTo>
                  <a:pt x="33" y="20"/>
                </a:lnTo>
                <a:lnTo>
                  <a:pt x="42" y="16"/>
                </a:lnTo>
                <a:lnTo>
                  <a:pt x="33" y="0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86" name="Freeform 54"/>
          <p:cNvSpPr>
            <a:spLocks/>
          </p:cNvSpPr>
          <p:nvPr/>
        </p:nvSpPr>
        <p:spPr bwMode="auto">
          <a:xfrm>
            <a:off x="5010150" y="5226050"/>
            <a:ext cx="31750" cy="22225"/>
          </a:xfrm>
          <a:custGeom>
            <a:avLst/>
            <a:gdLst/>
            <a:ahLst/>
            <a:cxnLst>
              <a:cxn ang="0">
                <a:pos x="41" y="6"/>
              </a:cxn>
              <a:cxn ang="0">
                <a:pos x="8" y="0"/>
              </a:cxn>
              <a:cxn ang="0">
                <a:pos x="0" y="22"/>
              </a:cxn>
              <a:cxn ang="0">
                <a:pos x="20" y="34"/>
              </a:cxn>
              <a:cxn ang="0">
                <a:pos x="24" y="22"/>
              </a:cxn>
              <a:cxn ang="0">
                <a:pos x="41" y="30"/>
              </a:cxn>
              <a:cxn ang="0">
                <a:pos x="41" y="14"/>
              </a:cxn>
              <a:cxn ang="0">
                <a:pos x="41" y="6"/>
              </a:cxn>
            </a:cxnLst>
            <a:rect l="0" t="0" r="r" b="b"/>
            <a:pathLst>
              <a:path w="41" h="34">
                <a:moveTo>
                  <a:pt x="41" y="6"/>
                </a:moveTo>
                <a:lnTo>
                  <a:pt x="8" y="0"/>
                </a:lnTo>
                <a:lnTo>
                  <a:pt x="0" y="22"/>
                </a:lnTo>
                <a:lnTo>
                  <a:pt x="20" y="34"/>
                </a:lnTo>
                <a:lnTo>
                  <a:pt x="24" y="22"/>
                </a:lnTo>
                <a:lnTo>
                  <a:pt x="41" y="30"/>
                </a:lnTo>
                <a:lnTo>
                  <a:pt x="41" y="14"/>
                </a:lnTo>
                <a:lnTo>
                  <a:pt x="41" y="6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87" name="Freeform 55"/>
          <p:cNvSpPr>
            <a:spLocks/>
          </p:cNvSpPr>
          <p:nvPr/>
        </p:nvSpPr>
        <p:spPr bwMode="auto">
          <a:xfrm>
            <a:off x="3071802" y="4500570"/>
            <a:ext cx="1231900" cy="1230312"/>
          </a:xfrm>
          <a:custGeom>
            <a:avLst/>
            <a:gdLst/>
            <a:ahLst/>
            <a:cxnLst>
              <a:cxn ang="0">
                <a:pos x="810" y="255"/>
              </a:cxn>
              <a:cxn ang="0">
                <a:pos x="749" y="338"/>
              </a:cxn>
              <a:cxn ang="0">
                <a:pos x="731" y="404"/>
              </a:cxn>
              <a:cxn ang="0">
                <a:pos x="782" y="538"/>
              </a:cxn>
              <a:cxn ang="0">
                <a:pos x="930" y="622"/>
              </a:cxn>
              <a:cxn ang="0">
                <a:pos x="1135" y="920"/>
              </a:cxn>
              <a:cxn ang="0">
                <a:pos x="1294" y="920"/>
              </a:cxn>
              <a:cxn ang="0">
                <a:pos x="1340" y="1040"/>
              </a:cxn>
              <a:cxn ang="0">
                <a:pos x="1591" y="1138"/>
              </a:cxn>
              <a:cxn ang="0">
                <a:pos x="1638" y="1273"/>
              </a:cxn>
              <a:cxn ang="0">
                <a:pos x="1535" y="1185"/>
              </a:cxn>
              <a:cxn ang="0">
                <a:pos x="1423" y="1187"/>
              </a:cxn>
              <a:cxn ang="0">
                <a:pos x="1382" y="1328"/>
              </a:cxn>
              <a:cxn ang="0">
                <a:pos x="1488" y="1426"/>
              </a:cxn>
              <a:cxn ang="0">
                <a:pos x="1423" y="1556"/>
              </a:cxn>
              <a:cxn ang="0">
                <a:pos x="1298" y="1667"/>
              </a:cxn>
              <a:cxn ang="0">
                <a:pos x="1216" y="1730"/>
              </a:cxn>
              <a:cxn ang="0">
                <a:pos x="1252" y="1844"/>
              </a:cxn>
              <a:cxn ang="0">
                <a:pos x="1163" y="1900"/>
              </a:cxn>
              <a:cxn ang="0">
                <a:pos x="1010" y="1826"/>
              </a:cxn>
              <a:cxn ang="0">
                <a:pos x="805" y="1728"/>
              </a:cxn>
              <a:cxn ang="0">
                <a:pos x="851" y="1645"/>
              </a:cxn>
              <a:cxn ang="0">
                <a:pos x="935" y="1649"/>
              </a:cxn>
              <a:cxn ang="0">
                <a:pos x="1089" y="1668"/>
              </a:cxn>
              <a:cxn ang="0">
                <a:pos x="1196" y="1631"/>
              </a:cxn>
              <a:cxn ang="0">
                <a:pos x="1307" y="1579"/>
              </a:cxn>
              <a:cxn ang="0">
                <a:pos x="1349" y="1486"/>
              </a:cxn>
              <a:cxn ang="0">
                <a:pos x="1261" y="1273"/>
              </a:cxn>
              <a:cxn ang="0">
                <a:pos x="1159" y="1249"/>
              </a:cxn>
              <a:cxn ang="0">
                <a:pos x="1075" y="1194"/>
              </a:cxn>
              <a:cxn ang="0">
                <a:pos x="1002" y="1106"/>
              </a:cxn>
              <a:cxn ang="0">
                <a:pos x="889" y="1077"/>
              </a:cxn>
              <a:cxn ang="0">
                <a:pos x="721" y="938"/>
              </a:cxn>
              <a:cxn ang="0">
                <a:pos x="610" y="836"/>
              </a:cxn>
              <a:cxn ang="0">
                <a:pos x="484" y="649"/>
              </a:cxn>
              <a:cxn ang="0">
                <a:pos x="415" y="543"/>
              </a:cxn>
              <a:cxn ang="0">
                <a:pos x="238" y="516"/>
              </a:cxn>
              <a:cxn ang="0">
                <a:pos x="98" y="603"/>
              </a:cxn>
              <a:cxn ang="0">
                <a:pos x="75" y="538"/>
              </a:cxn>
              <a:cxn ang="0">
                <a:pos x="43" y="408"/>
              </a:cxn>
              <a:cxn ang="0">
                <a:pos x="38" y="352"/>
              </a:cxn>
              <a:cxn ang="0">
                <a:pos x="38" y="264"/>
              </a:cxn>
              <a:cxn ang="0">
                <a:pos x="84" y="217"/>
              </a:cxn>
              <a:cxn ang="0">
                <a:pos x="182" y="199"/>
              </a:cxn>
              <a:cxn ang="0">
                <a:pos x="224" y="115"/>
              </a:cxn>
              <a:cxn ang="0">
                <a:pos x="289" y="180"/>
              </a:cxn>
              <a:cxn ang="0">
                <a:pos x="313" y="189"/>
              </a:cxn>
              <a:cxn ang="0">
                <a:pos x="372" y="129"/>
              </a:cxn>
              <a:cxn ang="0">
                <a:pos x="433" y="153"/>
              </a:cxn>
              <a:cxn ang="0">
                <a:pos x="447" y="87"/>
              </a:cxn>
              <a:cxn ang="0">
                <a:pos x="488" y="60"/>
              </a:cxn>
              <a:cxn ang="0">
                <a:pos x="539" y="59"/>
              </a:cxn>
              <a:cxn ang="0">
                <a:pos x="668" y="13"/>
              </a:cxn>
              <a:cxn ang="0">
                <a:pos x="830" y="84"/>
              </a:cxn>
              <a:cxn ang="0">
                <a:pos x="868" y="147"/>
              </a:cxn>
              <a:cxn ang="0">
                <a:pos x="931" y="230"/>
              </a:cxn>
            </a:cxnLst>
            <a:rect l="0" t="0" r="r" b="b"/>
            <a:pathLst>
              <a:path w="1665" h="1912">
                <a:moveTo>
                  <a:pt x="917" y="236"/>
                </a:moveTo>
                <a:lnTo>
                  <a:pt x="884" y="232"/>
                </a:lnTo>
                <a:lnTo>
                  <a:pt x="842" y="232"/>
                </a:lnTo>
                <a:lnTo>
                  <a:pt x="842" y="259"/>
                </a:lnTo>
                <a:lnTo>
                  <a:pt x="810" y="255"/>
                </a:lnTo>
                <a:lnTo>
                  <a:pt x="782" y="278"/>
                </a:lnTo>
                <a:lnTo>
                  <a:pt x="740" y="273"/>
                </a:lnTo>
                <a:lnTo>
                  <a:pt x="726" y="315"/>
                </a:lnTo>
                <a:lnTo>
                  <a:pt x="721" y="329"/>
                </a:lnTo>
                <a:lnTo>
                  <a:pt x="749" y="338"/>
                </a:lnTo>
                <a:lnTo>
                  <a:pt x="749" y="361"/>
                </a:lnTo>
                <a:lnTo>
                  <a:pt x="767" y="361"/>
                </a:lnTo>
                <a:lnTo>
                  <a:pt x="772" y="384"/>
                </a:lnTo>
                <a:lnTo>
                  <a:pt x="758" y="408"/>
                </a:lnTo>
                <a:lnTo>
                  <a:pt x="731" y="404"/>
                </a:lnTo>
                <a:lnTo>
                  <a:pt x="725" y="427"/>
                </a:lnTo>
                <a:lnTo>
                  <a:pt x="725" y="444"/>
                </a:lnTo>
                <a:lnTo>
                  <a:pt x="729" y="464"/>
                </a:lnTo>
                <a:lnTo>
                  <a:pt x="758" y="529"/>
                </a:lnTo>
                <a:lnTo>
                  <a:pt x="782" y="538"/>
                </a:lnTo>
                <a:lnTo>
                  <a:pt x="787" y="561"/>
                </a:lnTo>
                <a:lnTo>
                  <a:pt x="828" y="571"/>
                </a:lnTo>
                <a:lnTo>
                  <a:pt x="860" y="594"/>
                </a:lnTo>
                <a:lnTo>
                  <a:pt x="880" y="622"/>
                </a:lnTo>
                <a:lnTo>
                  <a:pt x="930" y="622"/>
                </a:lnTo>
                <a:lnTo>
                  <a:pt x="939" y="666"/>
                </a:lnTo>
                <a:lnTo>
                  <a:pt x="963" y="715"/>
                </a:lnTo>
                <a:lnTo>
                  <a:pt x="1000" y="817"/>
                </a:lnTo>
                <a:lnTo>
                  <a:pt x="1066" y="873"/>
                </a:lnTo>
                <a:lnTo>
                  <a:pt x="1135" y="920"/>
                </a:lnTo>
                <a:lnTo>
                  <a:pt x="1167" y="926"/>
                </a:lnTo>
                <a:lnTo>
                  <a:pt x="1200" y="929"/>
                </a:lnTo>
                <a:lnTo>
                  <a:pt x="1237" y="914"/>
                </a:lnTo>
                <a:lnTo>
                  <a:pt x="1275" y="900"/>
                </a:lnTo>
                <a:lnTo>
                  <a:pt x="1294" y="920"/>
                </a:lnTo>
                <a:lnTo>
                  <a:pt x="1302" y="947"/>
                </a:lnTo>
                <a:lnTo>
                  <a:pt x="1285" y="960"/>
                </a:lnTo>
                <a:lnTo>
                  <a:pt x="1266" y="975"/>
                </a:lnTo>
                <a:lnTo>
                  <a:pt x="1279" y="998"/>
                </a:lnTo>
                <a:lnTo>
                  <a:pt x="1340" y="1040"/>
                </a:lnTo>
                <a:lnTo>
                  <a:pt x="1442" y="1049"/>
                </a:lnTo>
                <a:lnTo>
                  <a:pt x="1472" y="1079"/>
                </a:lnTo>
                <a:lnTo>
                  <a:pt x="1509" y="1095"/>
                </a:lnTo>
                <a:lnTo>
                  <a:pt x="1572" y="1115"/>
                </a:lnTo>
                <a:lnTo>
                  <a:pt x="1591" y="1138"/>
                </a:lnTo>
                <a:lnTo>
                  <a:pt x="1624" y="1156"/>
                </a:lnTo>
                <a:lnTo>
                  <a:pt x="1647" y="1179"/>
                </a:lnTo>
                <a:lnTo>
                  <a:pt x="1665" y="1208"/>
                </a:lnTo>
                <a:lnTo>
                  <a:pt x="1656" y="1240"/>
                </a:lnTo>
                <a:lnTo>
                  <a:pt x="1638" y="1273"/>
                </a:lnTo>
                <a:lnTo>
                  <a:pt x="1624" y="1261"/>
                </a:lnTo>
                <a:lnTo>
                  <a:pt x="1608" y="1235"/>
                </a:lnTo>
                <a:lnTo>
                  <a:pt x="1577" y="1189"/>
                </a:lnTo>
                <a:lnTo>
                  <a:pt x="1560" y="1185"/>
                </a:lnTo>
                <a:lnTo>
                  <a:pt x="1535" y="1185"/>
                </a:lnTo>
                <a:lnTo>
                  <a:pt x="1509" y="1186"/>
                </a:lnTo>
                <a:lnTo>
                  <a:pt x="1488" y="1185"/>
                </a:lnTo>
                <a:lnTo>
                  <a:pt x="1466" y="1170"/>
                </a:lnTo>
                <a:lnTo>
                  <a:pt x="1442" y="1161"/>
                </a:lnTo>
                <a:lnTo>
                  <a:pt x="1423" y="1187"/>
                </a:lnTo>
                <a:lnTo>
                  <a:pt x="1409" y="1221"/>
                </a:lnTo>
                <a:lnTo>
                  <a:pt x="1388" y="1275"/>
                </a:lnTo>
                <a:lnTo>
                  <a:pt x="1380" y="1304"/>
                </a:lnTo>
                <a:lnTo>
                  <a:pt x="1379" y="1317"/>
                </a:lnTo>
                <a:lnTo>
                  <a:pt x="1382" y="1328"/>
                </a:lnTo>
                <a:lnTo>
                  <a:pt x="1407" y="1334"/>
                </a:lnTo>
                <a:lnTo>
                  <a:pt x="1438" y="1337"/>
                </a:lnTo>
                <a:lnTo>
                  <a:pt x="1479" y="1366"/>
                </a:lnTo>
                <a:lnTo>
                  <a:pt x="1479" y="1403"/>
                </a:lnTo>
                <a:lnTo>
                  <a:pt x="1488" y="1426"/>
                </a:lnTo>
                <a:lnTo>
                  <a:pt x="1470" y="1459"/>
                </a:lnTo>
                <a:lnTo>
                  <a:pt x="1452" y="1459"/>
                </a:lnTo>
                <a:lnTo>
                  <a:pt x="1409" y="1486"/>
                </a:lnTo>
                <a:lnTo>
                  <a:pt x="1416" y="1519"/>
                </a:lnTo>
                <a:lnTo>
                  <a:pt x="1423" y="1556"/>
                </a:lnTo>
                <a:lnTo>
                  <a:pt x="1395" y="1583"/>
                </a:lnTo>
                <a:lnTo>
                  <a:pt x="1363" y="1612"/>
                </a:lnTo>
                <a:lnTo>
                  <a:pt x="1359" y="1648"/>
                </a:lnTo>
                <a:lnTo>
                  <a:pt x="1331" y="1663"/>
                </a:lnTo>
                <a:lnTo>
                  <a:pt x="1298" y="1667"/>
                </a:lnTo>
                <a:lnTo>
                  <a:pt x="1279" y="1654"/>
                </a:lnTo>
                <a:lnTo>
                  <a:pt x="1270" y="1612"/>
                </a:lnTo>
                <a:lnTo>
                  <a:pt x="1249" y="1642"/>
                </a:lnTo>
                <a:lnTo>
                  <a:pt x="1228" y="1691"/>
                </a:lnTo>
                <a:lnTo>
                  <a:pt x="1216" y="1730"/>
                </a:lnTo>
                <a:lnTo>
                  <a:pt x="1211" y="1751"/>
                </a:lnTo>
                <a:lnTo>
                  <a:pt x="1209" y="1770"/>
                </a:lnTo>
                <a:lnTo>
                  <a:pt x="1232" y="1803"/>
                </a:lnTo>
                <a:lnTo>
                  <a:pt x="1244" y="1823"/>
                </a:lnTo>
                <a:lnTo>
                  <a:pt x="1252" y="1844"/>
                </a:lnTo>
                <a:lnTo>
                  <a:pt x="1214" y="1873"/>
                </a:lnTo>
                <a:lnTo>
                  <a:pt x="1232" y="1909"/>
                </a:lnTo>
                <a:lnTo>
                  <a:pt x="1222" y="1912"/>
                </a:lnTo>
                <a:lnTo>
                  <a:pt x="1202" y="1910"/>
                </a:lnTo>
                <a:lnTo>
                  <a:pt x="1163" y="1900"/>
                </a:lnTo>
                <a:lnTo>
                  <a:pt x="1130" y="1891"/>
                </a:lnTo>
                <a:lnTo>
                  <a:pt x="1105" y="1861"/>
                </a:lnTo>
                <a:lnTo>
                  <a:pt x="1075" y="1835"/>
                </a:lnTo>
                <a:lnTo>
                  <a:pt x="1042" y="1844"/>
                </a:lnTo>
                <a:lnTo>
                  <a:pt x="1010" y="1826"/>
                </a:lnTo>
                <a:lnTo>
                  <a:pt x="963" y="1794"/>
                </a:lnTo>
                <a:lnTo>
                  <a:pt x="898" y="1760"/>
                </a:lnTo>
                <a:lnTo>
                  <a:pt x="871" y="1763"/>
                </a:lnTo>
                <a:lnTo>
                  <a:pt x="842" y="1765"/>
                </a:lnTo>
                <a:lnTo>
                  <a:pt x="805" y="1728"/>
                </a:lnTo>
                <a:lnTo>
                  <a:pt x="805" y="1717"/>
                </a:lnTo>
                <a:lnTo>
                  <a:pt x="806" y="1700"/>
                </a:lnTo>
                <a:lnTo>
                  <a:pt x="814" y="1672"/>
                </a:lnTo>
                <a:lnTo>
                  <a:pt x="830" y="1655"/>
                </a:lnTo>
                <a:lnTo>
                  <a:pt x="851" y="1645"/>
                </a:lnTo>
                <a:lnTo>
                  <a:pt x="865" y="1663"/>
                </a:lnTo>
                <a:lnTo>
                  <a:pt x="884" y="1677"/>
                </a:lnTo>
                <a:lnTo>
                  <a:pt x="880" y="1654"/>
                </a:lnTo>
                <a:lnTo>
                  <a:pt x="903" y="1640"/>
                </a:lnTo>
                <a:lnTo>
                  <a:pt x="935" y="1649"/>
                </a:lnTo>
                <a:lnTo>
                  <a:pt x="968" y="1654"/>
                </a:lnTo>
                <a:lnTo>
                  <a:pt x="1005" y="1677"/>
                </a:lnTo>
                <a:lnTo>
                  <a:pt x="1023" y="1663"/>
                </a:lnTo>
                <a:lnTo>
                  <a:pt x="1046" y="1663"/>
                </a:lnTo>
                <a:lnTo>
                  <a:pt x="1089" y="1668"/>
                </a:lnTo>
                <a:lnTo>
                  <a:pt x="1093" y="1658"/>
                </a:lnTo>
                <a:lnTo>
                  <a:pt x="1126" y="1645"/>
                </a:lnTo>
                <a:lnTo>
                  <a:pt x="1139" y="1626"/>
                </a:lnTo>
                <a:lnTo>
                  <a:pt x="1173" y="1622"/>
                </a:lnTo>
                <a:lnTo>
                  <a:pt x="1196" y="1631"/>
                </a:lnTo>
                <a:lnTo>
                  <a:pt x="1214" y="1607"/>
                </a:lnTo>
                <a:lnTo>
                  <a:pt x="1232" y="1602"/>
                </a:lnTo>
                <a:lnTo>
                  <a:pt x="1256" y="1588"/>
                </a:lnTo>
                <a:lnTo>
                  <a:pt x="1284" y="1598"/>
                </a:lnTo>
                <a:lnTo>
                  <a:pt x="1307" y="1579"/>
                </a:lnTo>
                <a:lnTo>
                  <a:pt x="1302" y="1547"/>
                </a:lnTo>
                <a:lnTo>
                  <a:pt x="1298" y="1514"/>
                </a:lnTo>
                <a:lnTo>
                  <a:pt x="1316" y="1500"/>
                </a:lnTo>
                <a:lnTo>
                  <a:pt x="1345" y="1514"/>
                </a:lnTo>
                <a:lnTo>
                  <a:pt x="1349" y="1486"/>
                </a:lnTo>
                <a:lnTo>
                  <a:pt x="1316" y="1436"/>
                </a:lnTo>
                <a:lnTo>
                  <a:pt x="1321" y="1398"/>
                </a:lnTo>
                <a:lnTo>
                  <a:pt x="1293" y="1357"/>
                </a:lnTo>
                <a:lnTo>
                  <a:pt x="1270" y="1301"/>
                </a:lnTo>
                <a:lnTo>
                  <a:pt x="1261" y="1273"/>
                </a:lnTo>
                <a:lnTo>
                  <a:pt x="1261" y="1240"/>
                </a:lnTo>
                <a:lnTo>
                  <a:pt x="1242" y="1244"/>
                </a:lnTo>
                <a:lnTo>
                  <a:pt x="1242" y="1268"/>
                </a:lnTo>
                <a:lnTo>
                  <a:pt x="1209" y="1273"/>
                </a:lnTo>
                <a:lnTo>
                  <a:pt x="1159" y="1249"/>
                </a:lnTo>
                <a:lnTo>
                  <a:pt x="1149" y="1226"/>
                </a:lnTo>
                <a:lnTo>
                  <a:pt x="1149" y="1185"/>
                </a:lnTo>
                <a:lnTo>
                  <a:pt x="1127" y="1171"/>
                </a:lnTo>
                <a:lnTo>
                  <a:pt x="1103" y="1161"/>
                </a:lnTo>
                <a:lnTo>
                  <a:pt x="1075" y="1194"/>
                </a:lnTo>
                <a:lnTo>
                  <a:pt x="1061" y="1180"/>
                </a:lnTo>
                <a:lnTo>
                  <a:pt x="1070" y="1152"/>
                </a:lnTo>
                <a:lnTo>
                  <a:pt x="1042" y="1147"/>
                </a:lnTo>
                <a:lnTo>
                  <a:pt x="1014" y="1142"/>
                </a:lnTo>
                <a:lnTo>
                  <a:pt x="1002" y="1106"/>
                </a:lnTo>
                <a:lnTo>
                  <a:pt x="987" y="1068"/>
                </a:lnTo>
                <a:lnTo>
                  <a:pt x="949" y="1057"/>
                </a:lnTo>
                <a:lnTo>
                  <a:pt x="926" y="1056"/>
                </a:lnTo>
                <a:lnTo>
                  <a:pt x="907" y="1059"/>
                </a:lnTo>
                <a:lnTo>
                  <a:pt x="889" y="1077"/>
                </a:lnTo>
                <a:lnTo>
                  <a:pt x="866" y="1061"/>
                </a:lnTo>
                <a:lnTo>
                  <a:pt x="842" y="1040"/>
                </a:lnTo>
                <a:lnTo>
                  <a:pt x="815" y="1026"/>
                </a:lnTo>
                <a:lnTo>
                  <a:pt x="749" y="989"/>
                </a:lnTo>
                <a:lnTo>
                  <a:pt x="721" y="938"/>
                </a:lnTo>
                <a:lnTo>
                  <a:pt x="694" y="924"/>
                </a:lnTo>
                <a:lnTo>
                  <a:pt x="656" y="877"/>
                </a:lnTo>
                <a:lnTo>
                  <a:pt x="618" y="870"/>
                </a:lnTo>
                <a:lnTo>
                  <a:pt x="586" y="859"/>
                </a:lnTo>
                <a:lnTo>
                  <a:pt x="610" y="836"/>
                </a:lnTo>
                <a:lnTo>
                  <a:pt x="572" y="817"/>
                </a:lnTo>
                <a:lnTo>
                  <a:pt x="540" y="785"/>
                </a:lnTo>
                <a:lnTo>
                  <a:pt x="517" y="757"/>
                </a:lnTo>
                <a:lnTo>
                  <a:pt x="512" y="701"/>
                </a:lnTo>
                <a:lnTo>
                  <a:pt x="484" y="649"/>
                </a:lnTo>
                <a:lnTo>
                  <a:pt x="483" y="624"/>
                </a:lnTo>
                <a:lnTo>
                  <a:pt x="483" y="610"/>
                </a:lnTo>
                <a:lnTo>
                  <a:pt x="479" y="599"/>
                </a:lnTo>
                <a:lnTo>
                  <a:pt x="429" y="561"/>
                </a:lnTo>
                <a:lnTo>
                  <a:pt x="415" y="543"/>
                </a:lnTo>
                <a:lnTo>
                  <a:pt x="345" y="506"/>
                </a:lnTo>
                <a:lnTo>
                  <a:pt x="303" y="495"/>
                </a:lnTo>
                <a:lnTo>
                  <a:pt x="280" y="491"/>
                </a:lnTo>
                <a:lnTo>
                  <a:pt x="261" y="492"/>
                </a:lnTo>
                <a:lnTo>
                  <a:pt x="238" y="516"/>
                </a:lnTo>
                <a:lnTo>
                  <a:pt x="215" y="547"/>
                </a:lnTo>
                <a:lnTo>
                  <a:pt x="163" y="599"/>
                </a:lnTo>
                <a:lnTo>
                  <a:pt x="129" y="607"/>
                </a:lnTo>
                <a:lnTo>
                  <a:pt x="110" y="608"/>
                </a:lnTo>
                <a:lnTo>
                  <a:pt x="98" y="603"/>
                </a:lnTo>
                <a:lnTo>
                  <a:pt x="115" y="580"/>
                </a:lnTo>
                <a:lnTo>
                  <a:pt x="136" y="552"/>
                </a:lnTo>
                <a:lnTo>
                  <a:pt x="122" y="538"/>
                </a:lnTo>
                <a:lnTo>
                  <a:pt x="99" y="537"/>
                </a:lnTo>
                <a:lnTo>
                  <a:pt x="75" y="538"/>
                </a:lnTo>
                <a:lnTo>
                  <a:pt x="34" y="515"/>
                </a:lnTo>
                <a:lnTo>
                  <a:pt x="27" y="493"/>
                </a:lnTo>
                <a:lnTo>
                  <a:pt x="23" y="468"/>
                </a:lnTo>
                <a:lnTo>
                  <a:pt x="47" y="427"/>
                </a:lnTo>
                <a:lnTo>
                  <a:pt x="43" y="408"/>
                </a:lnTo>
                <a:lnTo>
                  <a:pt x="10" y="399"/>
                </a:lnTo>
                <a:lnTo>
                  <a:pt x="10" y="375"/>
                </a:lnTo>
                <a:lnTo>
                  <a:pt x="0" y="348"/>
                </a:lnTo>
                <a:lnTo>
                  <a:pt x="19" y="348"/>
                </a:lnTo>
                <a:lnTo>
                  <a:pt x="38" y="352"/>
                </a:lnTo>
                <a:lnTo>
                  <a:pt x="61" y="334"/>
                </a:lnTo>
                <a:lnTo>
                  <a:pt x="70" y="320"/>
                </a:lnTo>
                <a:lnTo>
                  <a:pt x="61" y="296"/>
                </a:lnTo>
                <a:lnTo>
                  <a:pt x="43" y="282"/>
                </a:lnTo>
                <a:lnTo>
                  <a:pt x="38" y="264"/>
                </a:lnTo>
                <a:lnTo>
                  <a:pt x="29" y="246"/>
                </a:lnTo>
                <a:lnTo>
                  <a:pt x="34" y="223"/>
                </a:lnTo>
                <a:lnTo>
                  <a:pt x="52" y="212"/>
                </a:lnTo>
                <a:lnTo>
                  <a:pt x="57" y="212"/>
                </a:lnTo>
                <a:lnTo>
                  <a:pt x="84" y="217"/>
                </a:lnTo>
                <a:lnTo>
                  <a:pt x="112" y="208"/>
                </a:lnTo>
                <a:lnTo>
                  <a:pt x="131" y="199"/>
                </a:lnTo>
                <a:lnTo>
                  <a:pt x="145" y="212"/>
                </a:lnTo>
                <a:lnTo>
                  <a:pt x="163" y="212"/>
                </a:lnTo>
                <a:lnTo>
                  <a:pt x="182" y="199"/>
                </a:lnTo>
                <a:lnTo>
                  <a:pt x="186" y="180"/>
                </a:lnTo>
                <a:lnTo>
                  <a:pt x="200" y="166"/>
                </a:lnTo>
                <a:lnTo>
                  <a:pt x="196" y="143"/>
                </a:lnTo>
                <a:lnTo>
                  <a:pt x="215" y="133"/>
                </a:lnTo>
                <a:lnTo>
                  <a:pt x="224" y="115"/>
                </a:lnTo>
                <a:lnTo>
                  <a:pt x="243" y="115"/>
                </a:lnTo>
                <a:lnTo>
                  <a:pt x="238" y="139"/>
                </a:lnTo>
                <a:lnTo>
                  <a:pt x="238" y="166"/>
                </a:lnTo>
                <a:lnTo>
                  <a:pt x="261" y="180"/>
                </a:lnTo>
                <a:lnTo>
                  <a:pt x="289" y="180"/>
                </a:lnTo>
                <a:lnTo>
                  <a:pt x="289" y="199"/>
                </a:lnTo>
                <a:lnTo>
                  <a:pt x="298" y="232"/>
                </a:lnTo>
                <a:lnTo>
                  <a:pt x="317" y="236"/>
                </a:lnTo>
                <a:lnTo>
                  <a:pt x="317" y="212"/>
                </a:lnTo>
                <a:lnTo>
                  <a:pt x="313" y="189"/>
                </a:lnTo>
                <a:lnTo>
                  <a:pt x="331" y="166"/>
                </a:lnTo>
                <a:lnTo>
                  <a:pt x="345" y="143"/>
                </a:lnTo>
                <a:lnTo>
                  <a:pt x="345" y="115"/>
                </a:lnTo>
                <a:lnTo>
                  <a:pt x="372" y="110"/>
                </a:lnTo>
                <a:lnTo>
                  <a:pt x="372" y="129"/>
                </a:lnTo>
                <a:lnTo>
                  <a:pt x="382" y="148"/>
                </a:lnTo>
                <a:lnTo>
                  <a:pt x="400" y="143"/>
                </a:lnTo>
                <a:lnTo>
                  <a:pt x="400" y="129"/>
                </a:lnTo>
                <a:lnTo>
                  <a:pt x="429" y="129"/>
                </a:lnTo>
                <a:lnTo>
                  <a:pt x="433" y="153"/>
                </a:lnTo>
                <a:lnTo>
                  <a:pt x="452" y="157"/>
                </a:lnTo>
                <a:lnTo>
                  <a:pt x="470" y="153"/>
                </a:lnTo>
                <a:lnTo>
                  <a:pt x="452" y="119"/>
                </a:lnTo>
                <a:lnTo>
                  <a:pt x="442" y="106"/>
                </a:lnTo>
                <a:lnTo>
                  <a:pt x="447" y="87"/>
                </a:lnTo>
                <a:lnTo>
                  <a:pt x="461" y="87"/>
                </a:lnTo>
                <a:lnTo>
                  <a:pt x="475" y="106"/>
                </a:lnTo>
                <a:lnTo>
                  <a:pt x="493" y="110"/>
                </a:lnTo>
                <a:lnTo>
                  <a:pt x="499" y="83"/>
                </a:lnTo>
                <a:lnTo>
                  <a:pt x="488" y="60"/>
                </a:lnTo>
                <a:lnTo>
                  <a:pt x="499" y="45"/>
                </a:lnTo>
                <a:lnTo>
                  <a:pt x="498" y="46"/>
                </a:lnTo>
                <a:lnTo>
                  <a:pt x="510" y="42"/>
                </a:lnTo>
                <a:lnTo>
                  <a:pt x="523" y="42"/>
                </a:lnTo>
                <a:lnTo>
                  <a:pt x="539" y="59"/>
                </a:lnTo>
                <a:lnTo>
                  <a:pt x="576" y="55"/>
                </a:lnTo>
                <a:lnTo>
                  <a:pt x="580" y="25"/>
                </a:lnTo>
                <a:lnTo>
                  <a:pt x="606" y="13"/>
                </a:lnTo>
                <a:lnTo>
                  <a:pt x="637" y="12"/>
                </a:lnTo>
                <a:lnTo>
                  <a:pt x="668" y="13"/>
                </a:lnTo>
                <a:lnTo>
                  <a:pt x="710" y="0"/>
                </a:lnTo>
                <a:lnTo>
                  <a:pt x="710" y="29"/>
                </a:lnTo>
                <a:lnTo>
                  <a:pt x="723" y="42"/>
                </a:lnTo>
                <a:lnTo>
                  <a:pt x="751" y="71"/>
                </a:lnTo>
                <a:lnTo>
                  <a:pt x="830" y="84"/>
                </a:lnTo>
                <a:lnTo>
                  <a:pt x="914" y="88"/>
                </a:lnTo>
                <a:lnTo>
                  <a:pt x="922" y="88"/>
                </a:lnTo>
                <a:lnTo>
                  <a:pt x="902" y="104"/>
                </a:lnTo>
                <a:lnTo>
                  <a:pt x="877" y="125"/>
                </a:lnTo>
                <a:lnTo>
                  <a:pt x="868" y="147"/>
                </a:lnTo>
                <a:lnTo>
                  <a:pt x="890" y="147"/>
                </a:lnTo>
                <a:lnTo>
                  <a:pt x="902" y="163"/>
                </a:lnTo>
                <a:lnTo>
                  <a:pt x="885" y="179"/>
                </a:lnTo>
                <a:lnTo>
                  <a:pt x="885" y="208"/>
                </a:lnTo>
                <a:lnTo>
                  <a:pt x="931" y="230"/>
                </a:lnTo>
                <a:lnTo>
                  <a:pt x="917" y="236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88" name="Freeform 56"/>
          <p:cNvSpPr>
            <a:spLocks/>
          </p:cNvSpPr>
          <p:nvPr/>
        </p:nvSpPr>
        <p:spPr bwMode="auto">
          <a:xfrm>
            <a:off x="5116513" y="5276850"/>
            <a:ext cx="76200" cy="44450"/>
          </a:xfrm>
          <a:custGeom>
            <a:avLst/>
            <a:gdLst/>
            <a:ahLst/>
            <a:cxnLst>
              <a:cxn ang="0">
                <a:pos x="42" y="0"/>
              </a:cxn>
              <a:cxn ang="0">
                <a:pos x="75" y="0"/>
              </a:cxn>
              <a:cxn ang="0">
                <a:pos x="92" y="21"/>
              </a:cxn>
              <a:cxn ang="0">
                <a:pos x="105" y="42"/>
              </a:cxn>
              <a:cxn ang="0">
                <a:pos x="79" y="67"/>
              </a:cxn>
              <a:cxn ang="0">
                <a:pos x="60" y="65"/>
              </a:cxn>
              <a:cxn ang="0">
                <a:pos x="34" y="50"/>
              </a:cxn>
              <a:cxn ang="0">
                <a:pos x="13" y="54"/>
              </a:cxn>
              <a:cxn ang="0">
                <a:pos x="0" y="30"/>
              </a:cxn>
              <a:cxn ang="0">
                <a:pos x="30" y="17"/>
              </a:cxn>
              <a:cxn ang="0">
                <a:pos x="42" y="0"/>
              </a:cxn>
            </a:cxnLst>
            <a:rect l="0" t="0" r="r" b="b"/>
            <a:pathLst>
              <a:path w="105" h="67">
                <a:moveTo>
                  <a:pt x="42" y="0"/>
                </a:moveTo>
                <a:lnTo>
                  <a:pt x="75" y="0"/>
                </a:lnTo>
                <a:lnTo>
                  <a:pt x="92" y="21"/>
                </a:lnTo>
                <a:lnTo>
                  <a:pt x="105" y="42"/>
                </a:lnTo>
                <a:lnTo>
                  <a:pt x="79" y="67"/>
                </a:lnTo>
                <a:lnTo>
                  <a:pt x="60" y="65"/>
                </a:lnTo>
                <a:lnTo>
                  <a:pt x="34" y="50"/>
                </a:lnTo>
                <a:lnTo>
                  <a:pt x="13" y="54"/>
                </a:lnTo>
                <a:lnTo>
                  <a:pt x="0" y="30"/>
                </a:lnTo>
                <a:lnTo>
                  <a:pt x="30" y="17"/>
                </a:lnTo>
                <a:lnTo>
                  <a:pt x="42" y="0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89" name="Freeform 57"/>
          <p:cNvSpPr>
            <a:spLocks/>
          </p:cNvSpPr>
          <p:nvPr/>
        </p:nvSpPr>
        <p:spPr bwMode="auto">
          <a:xfrm>
            <a:off x="5135563" y="5368925"/>
            <a:ext cx="42862" cy="55563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28" y="0"/>
              </a:cxn>
              <a:cxn ang="0">
                <a:pos x="47" y="21"/>
              </a:cxn>
              <a:cxn ang="0">
                <a:pos x="57" y="54"/>
              </a:cxn>
              <a:cxn ang="0">
                <a:pos x="37" y="87"/>
              </a:cxn>
              <a:cxn ang="0">
                <a:pos x="16" y="75"/>
              </a:cxn>
              <a:cxn ang="0">
                <a:pos x="28" y="59"/>
              </a:cxn>
              <a:cxn ang="0">
                <a:pos x="24" y="33"/>
              </a:cxn>
              <a:cxn ang="0">
                <a:pos x="8" y="33"/>
              </a:cxn>
              <a:cxn ang="0">
                <a:pos x="0" y="16"/>
              </a:cxn>
            </a:cxnLst>
            <a:rect l="0" t="0" r="r" b="b"/>
            <a:pathLst>
              <a:path w="57" h="87">
                <a:moveTo>
                  <a:pt x="0" y="16"/>
                </a:moveTo>
                <a:lnTo>
                  <a:pt x="28" y="0"/>
                </a:lnTo>
                <a:lnTo>
                  <a:pt x="47" y="21"/>
                </a:lnTo>
                <a:lnTo>
                  <a:pt x="57" y="54"/>
                </a:lnTo>
                <a:lnTo>
                  <a:pt x="37" y="87"/>
                </a:lnTo>
                <a:lnTo>
                  <a:pt x="16" y="75"/>
                </a:lnTo>
                <a:lnTo>
                  <a:pt x="28" y="59"/>
                </a:lnTo>
                <a:lnTo>
                  <a:pt x="24" y="33"/>
                </a:lnTo>
                <a:lnTo>
                  <a:pt x="8" y="33"/>
                </a:lnTo>
                <a:lnTo>
                  <a:pt x="0" y="16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90" name="Freeform 58"/>
          <p:cNvSpPr>
            <a:spLocks/>
          </p:cNvSpPr>
          <p:nvPr/>
        </p:nvSpPr>
        <p:spPr bwMode="auto">
          <a:xfrm>
            <a:off x="5419725" y="5576888"/>
            <a:ext cx="46038" cy="76200"/>
          </a:xfrm>
          <a:custGeom>
            <a:avLst/>
            <a:gdLst/>
            <a:ahLst/>
            <a:cxnLst>
              <a:cxn ang="0">
                <a:pos x="53" y="12"/>
              </a:cxn>
              <a:cxn ang="0">
                <a:pos x="48" y="0"/>
              </a:cxn>
              <a:cxn ang="0">
                <a:pos x="30" y="18"/>
              </a:cxn>
              <a:cxn ang="0">
                <a:pos x="1" y="56"/>
              </a:cxn>
              <a:cxn ang="0">
                <a:pos x="0" y="68"/>
              </a:cxn>
              <a:cxn ang="0">
                <a:pos x="5" y="88"/>
              </a:cxn>
              <a:cxn ang="0">
                <a:pos x="23" y="117"/>
              </a:cxn>
              <a:cxn ang="0">
                <a:pos x="36" y="84"/>
              </a:cxn>
              <a:cxn ang="0">
                <a:pos x="53" y="75"/>
              </a:cxn>
              <a:cxn ang="0">
                <a:pos x="47" y="54"/>
              </a:cxn>
              <a:cxn ang="0">
                <a:pos x="61" y="29"/>
              </a:cxn>
              <a:cxn ang="0">
                <a:pos x="61" y="8"/>
              </a:cxn>
              <a:cxn ang="0">
                <a:pos x="53" y="12"/>
              </a:cxn>
            </a:cxnLst>
            <a:rect l="0" t="0" r="r" b="b"/>
            <a:pathLst>
              <a:path w="61" h="117">
                <a:moveTo>
                  <a:pt x="53" y="12"/>
                </a:moveTo>
                <a:lnTo>
                  <a:pt x="48" y="0"/>
                </a:lnTo>
                <a:lnTo>
                  <a:pt x="30" y="18"/>
                </a:lnTo>
                <a:lnTo>
                  <a:pt x="1" y="56"/>
                </a:lnTo>
                <a:lnTo>
                  <a:pt x="0" y="68"/>
                </a:lnTo>
                <a:lnTo>
                  <a:pt x="5" y="88"/>
                </a:lnTo>
                <a:lnTo>
                  <a:pt x="23" y="117"/>
                </a:lnTo>
                <a:lnTo>
                  <a:pt x="36" y="84"/>
                </a:lnTo>
                <a:lnTo>
                  <a:pt x="53" y="75"/>
                </a:lnTo>
                <a:lnTo>
                  <a:pt x="47" y="54"/>
                </a:lnTo>
                <a:lnTo>
                  <a:pt x="61" y="29"/>
                </a:lnTo>
                <a:lnTo>
                  <a:pt x="61" y="8"/>
                </a:lnTo>
                <a:lnTo>
                  <a:pt x="53" y="12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91" name="Freeform 59"/>
          <p:cNvSpPr>
            <a:spLocks/>
          </p:cNvSpPr>
          <p:nvPr/>
        </p:nvSpPr>
        <p:spPr bwMode="auto">
          <a:xfrm>
            <a:off x="4965700" y="5765800"/>
            <a:ext cx="330200" cy="69850"/>
          </a:xfrm>
          <a:custGeom>
            <a:avLst/>
            <a:gdLst/>
            <a:ahLst/>
            <a:cxnLst>
              <a:cxn ang="0">
                <a:pos x="444" y="16"/>
              </a:cxn>
              <a:cxn ang="0">
                <a:pos x="423" y="54"/>
              </a:cxn>
              <a:cxn ang="0">
                <a:pos x="377" y="54"/>
              </a:cxn>
              <a:cxn ang="0">
                <a:pos x="332" y="66"/>
              </a:cxn>
              <a:cxn ang="0">
                <a:pos x="319" y="75"/>
              </a:cxn>
              <a:cxn ang="0">
                <a:pos x="289" y="79"/>
              </a:cxn>
              <a:cxn ang="0">
                <a:pos x="269" y="91"/>
              </a:cxn>
              <a:cxn ang="0">
                <a:pos x="241" y="104"/>
              </a:cxn>
              <a:cxn ang="0">
                <a:pos x="224" y="109"/>
              </a:cxn>
              <a:cxn ang="0">
                <a:pos x="211" y="108"/>
              </a:cxn>
              <a:cxn ang="0">
                <a:pos x="202" y="79"/>
              </a:cxn>
              <a:cxn ang="0">
                <a:pos x="175" y="74"/>
              </a:cxn>
              <a:cxn ang="0">
                <a:pos x="158" y="74"/>
              </a:cxn>
              <a:cxn ang="0">
                <a:pos x="144" y="75"/>
              </a:cxn>
              <a:cxn ang="0">
                <a:pos x="116" y="77"/>
              </a:cxn>
              <a:cxn ang="0">
                <a:pos x="94" y="79"/>
              </a:cxn>
              <a:cxn ang="0">
                <a:pos x="40" y="79"/>
              </a:cxn>
              <a:cxn ang="0">
                <a:pos x="28" y="83"/>
              </a:cxn>
              <a:cxn ang="0">
                <a:pos x="6" y="71"/>
              </a:cxn>
              <a:cxn ang="0">
                <a:pos x="1" y="43"/>
              </a:cxn>
              <a:cxn ang="0">
                <a:pos x="0" y="28"/>
              </a:cxn>
              <a:cxn ang="0">
                <a:pos x="2" y="20"/>
              </a:cxn>
              <a:cxn ang="0">
                <a:pos x="23" y="38"/>
              </a:cxn>
              <a:cxn ang="0">
                <a:pos x="32" y="12"/>
              </a:cxn>
              <a:cxn ang="0">
                <a:pos x="52" y="24"/>
              </a:cxn>
              <a:cxn ang="0">
                <a:pos x="89" y="8"/>
              </a:cxn>
              <a:cxn ang="0">
                <a:pos x="106" y="20"/>
              </a:cxn>
              <a:cxn ang="0">
                <a:pos x="132" y="42"/>
              </a:cxn>
              <a:cxn ang="0">
                <a:pos x="154" y="39"/>
              </a:cxn>
              <a:cxn ang="0">
                <a:pos x="177" y="34"/>
              </a:cxn>
              <a:cxn ang="0">
                <a:pos x="177" y="20"/>
              </a:cxn>
              <a:cxn ang="0">
                <a:pos x="206" y="13"/>
              </a:cxn>
              <a:cxn ang="0">
                <a:pos x="236" y="8"/>
              </a:cxn>
              <a:cxn ang="0">
                <a:pos x="254" y="19"/>
              </a:cxn>
              <a:cxn ang="0">
                <a:pos x="273" y="33"/>
              </a:cxn>
              <a:cxn ang="0">
                <a:pos x="312" y="13"/>
              </a:cxn>
              <a:cxn ang="0">
                <a:pos x="348" y="0"/>
              </a:cxn>
              <a:cxn ang="0">
                <a:pos x="352" y="38"/>
              </a:cxn>
              <a:cxn ang="0">
                <a:pos x="381" y="24"/>
              </a:cxn>
              <a:cxn ang="0">
                <a:pos x="399" y="12"/>
              </a:cxn>
              <a:cxn ang="0">
                <a:pos x="436" y="8"/>
              </a:cxn>
              <a:cxn ang="0">
                <a:pos x="444" y="16"/>
              </a:cxn>
            </a:cxnLst>
            <a:rect l="0" t="0" r="r" b="b"/>
            <a:pathLst>
              <a:path w="444" h="109">
                <a:moveTo>
                  <a:pt x="444" y="16"/>
                </a:moveTo>
                <a:lnTo>
                  <a:pt x="423" y="54"/>
                </a:lnTo>
                <a:lnTo>
                  <a:pt x="377" y="54"/>
                </a:lnTo>
                <a:lnTo>
                  <a:pt x="332" y="66"/>
                </a:lnTo>
                <a:lnTo>
                  <a:pt x="319" y="75"/>
                </a:lnTo>
                <a:lnTo>
                  <a:pt x="289" y="79"/>
                </a:lnTo>
                <a:lnTo>
                  <a:pt x="269" y="91"/>
                </a:lnTo>
                <a:lnTo>
                  <a:pt x="241" y="104"/>
                </a:lnTo>
                <a:lnTo>
                  <a:pt x="224" y="109"/>
                </a:lnTo>
                <a:lnTo>
                  <a:pt x="211" y="108"/>
                </a:lnTo>
                <a:lnTo>
                  <a:pt x="202" y="79"/>
                </a:lnTo>
                <a:lnTo>
                  <a:pt x="175" y="74"/>
                </a:lnTo>
                <a:lnTo>
                  <a:pt x="158" y="74"/>
                </a:lnTo>
                <a:lnTo>
                  <a:pt x="144" y="75"/>
                </a:lnTo>
                <a:lnTo>
                  <a:pt x="116" y="77"/>
                </a:lnTo>
                <a:lnTo>
                  <a:pt x="94" y="79"/>
                </a:lnTo>
                <a:lnTo>
                  <a:pt x="40" y="79"/>
                </a:lnTo>
                <a:lnTo>
                  <a:pt x="28" y="83"/>
                </a:lnTo>
                <a:lnTo>
                  <a:pt x="6" y="71"/>
                </a:lnTo>
                <a:lnTo>
                  <a:pt x="1" y="43"/>
                </a:lnTo>
                <a:lnTo>
                  <a:pt x="0" y="28"/>
                </a:lnTo>
                <a:lnTo>
                  <a:pt x="2" y="20"/>
                </a:lnTo>
                <a:lnTo>
                  <a:pt x="23" y="38"/>
                </a:lnTo>
                <a:lnTo>
                  <a:pt x="32" y="12"/>
                </a:lnTo>
                <a:lnTo>
                  <a:pt x="52" y="24"/>
                </a:lnTo>
                <a:lnTo>
                  <a:pt x="89" y="8"/>
                </a:lnTo>
                <a:lnTo>
                  <a:pt x="106" y="20"/>
                </a:lnTo>
                <a:lnTo>
                  <a:pt x="132" y="42"/>
                </a:lnTo>
                <a:lnTo>
                  <a:pt x="154" y="39"/>
                </a:lnTo>
                <a:lnTo>
                  <a:pt x="177" y="34"/>
                </a:lnTo>
                <a:lnTo>
                  <a:pt x="177" y="20"/>
                </a:lnTo>
                <a:lnTo>
                  <a:pt x="206" y="13"/>
                </a:lnTo>
                <a:lnTo>
                  <a:pt x="236" y="8"/>
                </a:lnTo>
                <a:lnTo>
                  <a:pt x="254" y="19"/>
                </a:lnTo>
                <a:lnTo>
                  <a:pt x="273" y="33"/>
                </a:lnTo>
                <a:lnTo>
                  <a:pt x="312" y="13"/>
                </a:lnTo>
                <a:lnTo>
                  <a:pt x="348" y="0"/>
                </a:lnTo>
                <a:lnTo>
                  <a:pt x="352" y="38"/>
                </a:lnTo>
                <a:lnTo>
                  <a:pt x="381" y="24"/>
                </a:lnTo>
                <a:lnTo>
                  <a:pt x="399" y="12"/>
                </a:lnTo>
                <a:lnTo>
                  <a:pt x="436" y="8"/>
                </a:lnTo>
                <a:lnTo>
                  <a:pt x="444" y="16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92" name="Freeform 60"/>
          <p:cNvSpPr>
            <a:spLocks/>
          </p:cNvSpPr>
          <p:nvPr/>
        </p:nvSpPr>
        <p:spPr bwMode="auto">
          <a:xfrm>
            <a:off x="3216275" y="5226050"/>
            <a:ext cx="180975" cy="279400"/>
          </a:xfrm>
          <a:custGeom>
            <a:avLst/>
            <a:gdLst/>
            <a:ahLst/>
            <a:cxnLst>
              <a:cxn ang="0">
                <a:pos x="150" y="0"/>
              </a:cxn>
              <a:cxn ang="0">
                <a:pos x="201" y="14"/>
              </a:cxn>
              <a:cxn ang="0">
                <a:pos x="206" y="47"/>
              </a:cxn>
              <a:cxn ang="0">
                <a:pos x="224" y="65"/>
              </a:cxn>
              <a:cxn ang="0">
                <a:pos x="239" y="106"/>
              </a:cxn>
              <a:cxn ang="0">
                <a:pos x="244" y="129"/>
              </a:cxn>
              <a:cxn ang="0">
                <a:pos x="243" y="149"/>
              </a:cxn>
              <a:cxn ang="0">
                <a:pos x="219" y="167"/>
              </a:cxn>
              <a:cxn ang="0">
                <a:pos x="206" y="196"/>
              </a:cxn>
              <a:cxn ang="0">
                <a:pos x="230" y="232"/>
              </a:cxn>
              <a:cxn ang="0">
                <a:pos x="226" y="261"/>
              </a:cxn>
              <a:cxn ang="0">
                <a:pos x="215" y="293"/>
              </a:cxn>
              <a:cxn ang="0">
                <a:pos x="206" y="348"/>
              </a:cxn>
              <a:cxn ang="0">
                <a:pos x="206" y="363"/>
              </a:cxn>
              <a:cxn ang="0">
                <a:pos x="205" y="382"/>
              </a:cxn>
              <a:cxn ang="0">
                <a:pos x="196" y="409"/>
              </a:cxn>
              <a:cxn ang="0">
                <a:pos x="173" y="386"/>
              </a:cxn>
              <a:cxn ang="0">
                <a:pos x="126" y="381"/>
              </a:cxn>
              <a:cxn ang="0">
                <a:pos x="122" y="409"/>
              </a:cxn>
              <a:cxn ang="0">
                <a:pos x="108" y="437"/>
              </a:cxn>
              <a:cxn ang="0">
                <a:pos x="71" y="432"/>
              </a:cxn>
              <a:cxn ang="0">
                <a:pos x="53" y="409"/>
              </a:cxn>
              <a:cxn ang="0">
                <a:pos x="39" y="423"/>
              </a:cxn>
              <a:cxn ang="0">
                <a:pos x="20" y="406"/>
              </a:cxn>
              <a:cxn ang="0">
                <a:pos x="10" y="386"/>
              </a:cxn>
              <a:cxn ang="0">
                <a:pos x="39" y="395"/>
              </a:cxn>
              <a:cxn ang="0">
                <a:pos x="39" y="363"/>
              </a:cxn>
              <a:cxn ang="0">
                <a:pos x="40" y="340"/>
              </a:cxn>
              <a:cxn ang="0">
                <a:pos x="33" y="316"/>
              </a:cxn>
              <a:cxn ang="0">
                <a:pos x="51" y="289"/>
              </a:cxn>
              <a:cxn ang="0">
                <a:pos x="67" y="260"/>
              </a:cxn>
              <a:cxn ang="0">
                <a:pos x="53" y="242"/>
              </a:cxn>
              <a:cxn ang="0">
                <a:pos x="33" y="246"/>
              </a:cxn>
              <a:cxn ang="0">
                <a:pos x="29" y="219"/>
              </a:cxn>
              <a:cxn ang="0">
                <a:pos x="44" y="205"/>
              </a:cxn>
              <a:cxn ang="0">
                <a:pos x="53" y="182"/>
              </a:cxn>
              <a:cxn ang="0">
                <a:pos x="20" y="126"/>
              </a:cxn>
              <a:cxn ang="0">
                <a:pos x="1" y="116"/>
              </a:cxn>
              <a:cxn ang="0">
                <a:pos x="0" y="91"/>
              </a:cxn>
              <a:cxn ang="0">
                <a:pos x="6" y="65"/>
              </a:cxn>
              <a:cxn ang="0">
                <a:pos x="24" y="10"/>
              </a:cxn>
              <a:cxn ang="0">
                <a:pos x="25" y="36"/>
              </a:cxn>
              <a:cxn ang="0">
                <a:pos x="25" y="56"/>
              </a:cxn>
              <a:cxn ang="0">
                <a:pos x="29" y="70"/>
              </a:cxn>
              <a:cxn ang="0">
                <a:pos x="62" y="70"/>
              </a:cxn>
              <a:cxn ang="0">
                <a:pos x="99" y="51"/>
              </a:cxn>
              <a:cxn ang="0">
                <a:pos x="108" y="33"/>
              </a:cxn>
              <a:cxn ang="0">
                <a:pos x="132" y="14"/>
              </a:cxn>
              <a:cxn ang="0">
                <a:pos x="150" y="0"/>
              </a:cxn>
            </a:cxnLst>
            <a:rect l="0" t="0" r="r" b="b"/>
            <a:pathLst>
              <a:path w="244" h="437">
                <a:moveTo>
                  <a:pt x="150" y="0"/>
                </a:moveTo>
                <a:lnTo>
                  <a:pt x="201" y="14"/>
                </a:lnTo>
                <a:lnTo>
                  <a:pt x="206" y="47"/>
                </a:lnTo>
                <a:lnTo>
                  <a:pt x="224" y="65"/>
                </a:lnTo>
                <a:lnTo>
                  <a:pt x="239" y="106"/>
                </a:lnTo>
                <a:lnTo>
                  <a:pt x="244" y="129"/>
                </a:lnTo>
                <a:lnTo>
                  <a:pt x="243" y="149"/>
                </a:lnTo>
                <a:lnTo>
                  <a:pt x="219" y="167"/>
                </a:lnTo>
                <a:lnTo>
                  <a:pt x="206" y="196"/>
                </a:lnTo>
                <a:lnTo>
                  <a:pt x="230" y="232"/>
                </a:lnTo>
                <a:lnTo>
                  <a:pt x="226" y="261"/>
                </a:lnTo>
                <a:lnTo>
                  <a:pt x="215" y="293"/>
                </a:lnTo>
                <a:lnTo>
                  <a:pt x="206" y="348"/>
                </a:lnTo>
                <a:lnTo>
                  <a:pt x="206" y="363"/>
                </a:lnTo>
                <a:lnTo>
                  <a:pt x="205" y="382"/>
                </a:lnTo>
                <a:lnTo>
                  <a:pt x="196" y="409"/>
                </a:lnTo>
                <a:lnTo>
                  <a:pt x="173" y="386"/>
                </a:lnTo>
                <a:lnTo>
                  <a:pt x="126" y="381"/>
                </a:lnTo>
                <a:lnTo>
                  <a:pt x="122" y="409"/>
                </a:lnTo>
                <a:lnTo>
                  <a:pt x="108" y="437"/>
                </a:lnTo>
                <a:lnTo>
                  <a:pt x="71" y="432"/>
                </a:lnTo>
                <a:lnTo>
                  <a:pt x="53" y="409"/>
                </a:lnTo>
                <a:lnTo>
                  <a:pt x="39" y="423"/>
                </a:lnTo>
                <a:lnTo>
                  <a:pt x="20" y="406"/>
                </a:lnTo>
                <a:lnTo>
                  <a:pt x="10" y="386"/>
                </a:lnTo>
                <a:lnTo>
                  <a:pt x="39" y="395"/>
                </a:lnTo>
                <a:lnTo>
                  <a:pt x="39" y="363"/>
                </a:lnTo>
                <a:lnTo>
                  <a:pt x="40" y="340"/>
                </a:lnTo>
                <a:lnTo>
                  <a:pt x="33" y="316"/>
                </a:lnTo>
                <a:lnTo>
                  <a:pt x="51" y="289"/>
                </a:lnTo>
                <a:lnTo>
                  <a:pt x="67" y="260"/>
                </a:lnTo>
                <a:lnTo>
                  <a:pt x="53" y="242"/>
                </a:lnTo>
                <a:lnTo>
                  <a:pt x="33" y="246"/>
                </a:lnTo>
                <a:lnTo>
                  <a:pt x="29" y="219"/>
                </a:lnTo>
                <a:lnTo>
                  <a:pt x="44" y="205"/>
                </a:lnTo>
                <a:lnTo>
                  <a:pt x="53" y="182"/>
                </a:lnTo>
                <a:lnTo>
                  <a:pt x="20" y="126"/>
                </a:lnTo>
                <a:lnTo>
                  <a:pt x="1" y="116"/>
                </a:lnTo>
                <a:lnTo>
                  <a:pt x="0" y="91"/>
                </a:lnTo>
                <a:lnTo>
                  <a:pt x="6" y="65"/>
                </a:lnTo>
                <a:lnTo>
                  <a:pt x="24" y="10"/>
                </a:lnTo>
                <a:lnTo>
                  <a:pt x="25" y="36"/>
                </a:lnTo>
                <a:lnTo>
                  <a:pt x="25" y="56"/>
                </a:lnTo>
                <a:lnTo>
                  <a:pt x="29" y="70"/>
                </a:lnTo>
                <a:lnTo>
                  <a:pt x="62" y="70"/>
                </a:lnTo>
                <a:lnTo>
                  <a:pt x="99" y="51"/>
                </a:lnTo>
                <a:lnTo>
                  <a:pt x="108" y="33"/>
                </a:lnTo>
                <a:lnTo>
                  <a:pt x="132" y="14"/>
                </a:lnTo>
                <a:lnTo>
                  <a:pt x="150" y="0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93" name="Freeform 61"/>
          <p:cNvSpPr>
            <a:spLocks/>
          </p:cNvSpPr>
          <p:nvPr/>
        </p:nvSpPr>
        <p:spPr bwMode="auto">
          <a:xfrm>
            <a:off x="3030538" y="4443413"/>
            <a:ext cx="423862" cy="236537"/>
          </a:xfrm>
          <a:custGeom>
            <a:avLst/>
            <a:gdLst/>
            <a:ahLst/>
            <a:cxnLst>
              <a:cxn ang="0">
                <a:pos x="131" y="353"/>
              </a:cxn>
              <a:cxn ang="0">
                <a:pos x="98" y="307"/>
              </a:cxn>
              <a:cxn ang="0">
                <a:pos x="97" y="246"/>
              </a:cxn>
              <a:cxn ang="0">
                <a:pos x="38" y="255"/>
              </a:cxn>
              <a:cxn ang="0">
                <a:pos x="0" y="298"/>
              </a:cxn>
              <a:cxn ang="0">
                <a:pos x="19" y="246"/>
              </a:cxn>
              <a:cxn ang="0">
                <a:pos x="24" y="223"/>
              </a:cxn>
              <a:cxn ang="0">
                <a:pos x="47" y="196"/>
              </a:cxn>
              <a:cxn ang="0">
                <a:pos x="66" y="149"/>
              </a:cxn>
              <a:cxn ang="0">
                <a:pos x="97" y="117"/>
              </a:cxn>
              <a:cxn ang="0">
                <a:pos x="140" y="83"/>
              </a:cxn>
              <a:cxn ang="0">
                <a:pos x="136" y="51"/>
              </a:cxn>
              <a:cxn ang="0">
                <a:pos x="163" y="65"/>
              </a:cxn>
              <a:cxn ang="0">
                <a:pos x="210" y="33"/>
              </a:cxn>
              <a:cxn ang="0">
                <a:pos x="270" y="47"/>
              </a:cxn>
              <a:cxn ang="0">
                <a:pos x="312" y="38"/>
              </a:cxn>
              <a:cxn ang="0">
                <a:pos x="307" y="19"/>
              </a:cxn>
              <a:cxn ang="0">
                <a:pos x="353" y="10"/>
              </a:cxn>
              <a:cxn ang="0">
                <a:pos x="396" y="24"/>
              </a:cxn>
              <a:cxn ang="0">
                <a:pos x="446" y="47"/>
              </a:cxn>
              <a:cxn ang="0">
                <a:pos x="465" y="70"/>
              </a:cxn>
              <a:cxn ang="0">
                <a:pos x="442" y="103"/>
              </a:cxn>
              <a:cxn ang="0">
                <a:pos x="469" y="140"/>
              </a:cxn>
              <a:cxn ang="0">
                <a:pos x="525" y="182"/>
              </a:cxn>
              <a:cxn ang="0">
                <a:pos x="546" y="161"/>
              </a:cxn>
              <a:cxn ang="0">
                <a:pos x="572" y="169"/>
              </a:cxn>
              <a:cxn ang="0">
                <a:pos x="573" y="181"/>
              </a:cxn>
              <a:cxn ang="0">
                <a:pos x="573" y="219"/>
              </a:cxn>
              <a:cxn ang="0">
                <a:pos x="549" y="242"/>
              </a:cxn>
              <a:cxn ang="0">
                <a:pos x="521" y="223"/>
              </a:cxn>
              <a:cxn ang="0">
                <a:pos x="526" y="255"/>
              </a:cxn>
              <a:cxn ang="0">
                <a:pos x="526" y="293"/>
              </a:cxn>
              <a:cxn ang="0">
                <a:pos x="503" y="265"/>
              </a:cxn>
              <a:cxn ang="0">
                <a:pos x="474" y="279"/>
              </a:cxn>
              <a:cxn ang="0">
                <a:pos x="446" y="265"/>
              </a:cxn>
              <a:cxn ang="0">
                <a:pos x="419" y="251"/>
              </a:cxn>
              <a:cxn ang="0">
                <a:pos x="405" y="302"/>
              </a:cxn>
              <a:cxn ang="0">
                <a:pos x="391" y="348"/>
              </a:cxn>
              <a:cxn ang="0">
                <a:pos x="372" y="368"/>
              </a:cxn>
              <a:cxn ang="0">
                <a:pos x="363" y="316"/>
              </a:cxn>
              <a:cxn ang="0">
                <a:pos x="312" y="302"/>
              </a:cxn>
              <a:cxn ang="0">
                <a:pos x="317" y="251"/>
              </a:cxn>
              <a:cxn ang="0">
                <a:pos x="289" y="269"/>
              </a:cxn>
              <a:cxn ang="0">
                <a:pos x="274" y="302"/>
              </a:cxn>
              <a:cxn ang="0">
                <a:pos x="256" y="335"/>
              </a:cxn>
              <a:cxn ang="0">
                <a:pos x="219" y="348"/>
              </a:cxn>
              <a:cxn ang="0">
                <a:pos x="186" y="344"/>
              </a:cxn>
              <a:cxn ang="0">
                <a:pos x="131" y="348"/>
              </a:cxn>
            </a:cxnLst>
            <a:rect l="0" t="0" r="r" b="b"/>
            <a:pathLst>
              <a:path w="573" h="372">
                <a:moveTo>
                  <a:pt x="131" y="348"/>
                </a:moveTo>
                <a:lnTo>
                  <a:pt x="131" y="353"/>
                </a:lnTo>
                <a:lnTo>
                  <a:pt x="122" y="330"/>
                </a:lnTo>
                <a:lnTo>
                  <a:pt x="98" y="307"/>
                </a:lnTo>
                <a:lnTo>
                  <a:pt x="97" y="279"/>
                </a:lnTo>
                <a:lnTo>
                  <a:pt x="97" y="246"/>
                </a:lnTo>
                <a:lnTo>
                  <a:pt x="65" y="242"/>
                </a:lnTo>
                <a:lnTo>
                  <a:pt x="38" y="255"/>
                </a:lnTo>
                <a:lnTo>
                  <a:pt x="28" y="284"/>
                </a:lnTo>
                <a:lnTo>
                  <a:pt x="0" y="298"/>
                </a:lnTo>
                <a:lnTo>
                  <a:pt x="10" y="275"/>
                </a:lnTo>
                <a:lnTo>
                  <a:pt x="19" y="246"/>
                </a:lnTo>
                <a:lnTo>
                  <a:pt x="10" y="237"/>
                </a:lnTo>
                <a:lnTo>
                  <a:pt x="24" y="223"/>
                </a:lnTo>
                <a:lnTo>
                  <a:pt x="19" y="215"/>
                </a:lnTo>
                <a:lnTo>
                  <a:pt x="47" y="196"/>
                </a:lnTo>
                <a:lnTo>
                  <a:pt x="61" y="176"/>
                </a:lnTo>
                <a:lnTo>
                  <a:pt x="66" y="149"/>
                </a:lnTo>
                <a:lnTo>
                  <a:pt x="88" y="140"/>
                </a:lnTo>
                <a:lnTo>
                  <a:pt x="97" y="117"/>
                </a:lnTo>
                <a:lnTo>
                  <a:pt x="126" y="103"/>
                </a:lnTo>
                <a:lnTo>
                  <a:pt x="140" y="83"/>
                </a:lnTo>
                <a:lnTo>
                  <a:pt x="126" y="79"/>
                </a:lnTo>
                <a:lnTo>
                  <a:pt x="136" y="51"/>
                </a:lnTo>
                <a:lnTo>
                  <a:pt x="154" y="47"/>
                </a:lnTo>
                <a:lnTo>
                  <a:pt x="163" y="65"/>
                </a:lnTo>
                <a:lnTo>
                  <a:pt x="186" y="65"/>
                </a:lnTo>
                <a:lnTo>
                  <a:pt x="210" y="33"/>
                </a:lnTo>
                <a:lnTo>
                  <a:pt x="242" y="42"/>
                </a:lnTo>
                <a:lnTo>
                  <a:pt x="270" y="47"/>
                </a:lnTo>
                <a:lnTo>
                  <a:pt x="283" y="33"/>
                </a:lnTo>
                <a:lnTo>
                  <a:pt x="312" y="38"/>
                </a:lnTo>
                <a:lnTo>
                  <a:pt x="321" y="24"/>
                </a:lnTo>
                <a:lnTo>
                  <a:pt x="307" y="19"/>
                </a:lnTo>
                <a:lnTo>
                  <a:pt x="321" y="0"/>
                </a:lnTo>
                <a:lnTo>
                  <a:pt x="353" y="10"/>
                </a:lnTo>
                <a:lnTo>
                  <a:pt x="363" y="19"/>
                </a:lnTo>
                <a:lnTo>
                  <a:pt x="396" y="24"/>
                </a:lnTo>
                <a:lnTo>
                  <a:pt x="433" y="24"/>
                </a:lnTo>
                <a:lnTo>
                  <a:pt x="446" y="47"/>
                </a:lnTo>
                <a:lnTo>
                  <a:pt x="456" y="51"/>
                </a:lnTo>
                <a:lnTo>
                  <a:pt x="465" y="70"/>
                </a:lnTo>
                <a:lnTo>
                  <a:pt x="451" y="103"/>
                </a:lnTo>
                <a:lnTo>
                  <a:pt x="442" y="103"/>
                </a:lnTo>
                <a:lnTo>
                  <a:pt x="442" y="140"/>
                </a:lnTo>
                <a:lnTo>
                  <a:pt x="469" y="140"/>
                </a:lnTo>
                <a:lnTo>
                  <a:pt x="484" y="149"/>
                </a:lnTo>
                <a:lnTo>
                  <a:pt x="525" y="182"/>
                </a:lnTo>
                <a:lnTo>
                  <a:pt x="530" y="178"/>
                </a:lnTo>
                <a:lnTo>
                  <a:pt x="546" y="161"/>
                </a:lnTo>
                <a:lnTo>
                  <a:pt x="563" y="157"/>
                </a:lnTo>
                <a:lnTo>
                  <a:pt x="572" y="169"/>
                </a:lnTo>
                <a:lnTo>
                  <a:pt x="572" y="182"/>
                </a:lnTo>
                <a:lnTo>
                  <a:pt x="573" y="181"/>
                </a:lnTo>
                <a:lnTo>
                  <a:pt x="562" y="196"/>
                </a:lnTo>
                <a:lnTo>
                  <a:pt x="573" y="219"/>
                </a:lnTo>
                <a:lnTo>
                  <a:pt x="567" y="246"/>
                </a:lnTo>
                <a:lnTo>
                  <a:pt x="549" y="242"/>
                </a:lnTo>
                <a:lnTo>
                  <a:pt x="535" y="223"/>
                </a:lnTo>
                <a:lnTo>
                  <a:pt x="521" y="223"/>
                </a:lnTo>
                <a:lnTo>
                  <a:pt x="516" y="242"/>
                </a:lnTo>
                <a:lnTo>
                  <a:pt x="526" y="255"/>
                </a:lnTo>
                <a:lnTo>
                  <a:pt x="544" y="289"/>
                </a:lnTo>
                <a:lnTo>
                  <a:pt x="526" y="293"/>
                </a:lnTo>
                <a:lnTo>
                  <a:pt x="507" y="289"/>
                </a:lnTo>
                <a:lnTo>
                  <a:pt x="503" y="265"/>
                </a:lnTo>
                <a:lnTo>
                  <a:pt x="474" y="265"/>
                </a:lnTo>
                <a:lnTo>
                  <a:pt x="474" y="279"/>
                </a:lnTo>
                <a:lnTo>
                  <a:pt x="456" y="284"/>
                </a:lnTo>
                <a:lnTo>
                  <a:pt x="446" y="265"/>
                </a:lnTo>
                <a:lnTo>
                  <a:pt x="446" y="246"/>
                </a:lnTo>
                <a:lnTo>
                  <a:pt x="419" y="251"/>
                </a:lnTo>
                <a:lnTo>
                  <a:pt x="419" y="279"/>
                </a:lnTo>
                <a:lnTo>
                  <a:pt x="405" y="302"/>
                </a:lnTo>
                <a:lnTo>
                  <a:pt x="387" y="325"/>
                </a:lnTo>
                <a:lnTo>
                  <a:pt x="391" y="348"/>
                </a:lnTo>
                <a:lnTo>
                  <a:pt x="391" y="372"/>
                </a:lnTo>
                <a:lnTo>
                  <a:pt x="372" y="368"/>
                </a:lnTo>
                <a:lnTo>
                  <a:pt x="363" y="335"/>
                </a:lnTo>
                <a:lnTo>
                  <a:pt x="363" y="316"/>
                </a:lnTo>
                <a:lnTo>
                  <a:pt x="335" y="316"/>
                </a:lnTo>
                <a:lnTo>
                  <a:pt x="312" y="302"/>
                </a:lnTo>
                <a:lnTo>
                  <a:pt x="312" y="275"/>
                </a:lnTo>
                <a:lnTo>
                  <a:pt x="317" y="251"/>
                </a:lnTo>
                <a:lnTo>
                  <a:pt x="298" y="251"/>
                </a:lnTo>
                <a:lnTo>
                  <a:pt x="289" y="269"/>
                </a:lnTo>
                <a:lnTo>
                  <a:pt x="270" y="279"/>
                </a:lnTo>
                <a:lnTo>
                  <a:pt x="274" y="302"/>
                </a:lnTo>
                <a:lnTo>
                  <a:pt x="260" y="316"/>
                </a:lnTo>
                <a:lnTo>
                  <a:pt x="256" y="335"/>
                </a:lnTo>
                <a:lnTo>
                  <a:pt x="237" y="348"/>
                </a:lnTo>
                <a:lnTo>
                  <a:pt x="219" y="348"/>
                </a:lnTo>
                <a:lnTo>
                  <a:pt x="205" y="335"/>
                </a:lnTo>
                <a:lnTo>
                  <a:pt x="186" y="344"/>
                </a:lnTo>
                <a:lnTo>
                  <a:pt x="158" y="353"/>
                </a:lnTo>
                <a:lnTo>
                  <a:pt x="131" y="348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94" name="Freeform 62"/>
          <p:cNvSpPr>
            <a:spLocks/>
          </p:cNvSpPr>
          <p:nvPr/>
        </p:nvSpPr>
        <p:spPr bwMode="auto">
          <a:xfrm>
            <a:off x="3262313" y="5021263"/>
            <a:ext cx="107950" cy="179387"/>
          </a:xfrm>
          <a:custGeom>
            <a:avLst/>
            <a:gdLst/>
            <a:ahLst/>
            <a:cxnLst>
              <a:cxn ang="0">
                <a:pos x="134" y="6"/>
              </a:cxn>
              <a:cxn ang="0">
                <a:pos x="131" y="30"/>
              </a:cxn>
              <a:cxn ang="0">
                <a:pos x="125" y="55"/>
              </a:cxn>
              <a:cxn ang="0">
                <a:pos x="134" y="65"/>
              </a:cxn>
              <a:cxn ang="0">
                <a:pos x="143" y="105"/>
              </a:cxn>
              <a:cxn ang="0">
                <a:pos x="145" y="128"/>
              </a:cxn>
              <a:cxn ang="0">
                <a:pos x="144" y="148"/>
              </a:cxn>
              <a:cxn ang="0">
                <a:pos x="121" y="181"/>
              </a:cxn>
              <a:cxn ang="0">
                <a:pos x="119" y="210"/>
              </a:cxn>
              <a:cxn ang="0">
                <a:pos x="119" y="227"/>
              </a:cxn>
              <a:cxn ang="0">
                <a:pos x="116" y="242"/>
              </a:cxn>
              <a:cxn ang="0">
                <a:pos x="98" y="270"/>
              </a:cxn>
              <a:cxn ang="0">
                <a:pos x="79" y="278"/>
              </a:cxn>
              <a:cxn ang="0">
                <a:pos x="51" y="269"/>
              </a:cxn>
              <a:cxn ang="0">
                <a:pos x="28" y="256"/>
              </a:cxn>
              <a:cxn ang="0">
                <a:pos x="41" y="232"/>
              </a:cxn>
              <a:cxn ang="0">
                <a:pos x="18" y="218"/>
              </a:cxn>
              <a:cxn ang="0">
                <a:pos x="32" y="200"/>
              </a:cxn>
              <a:cxn ang="0">
                <a:pos x="14" y="177"/>
              </a:cxn>
              <a:cxn ang="0">
                <a:pos x="14" y="163"/>
              </a:cxn>
              <a:cxn ang="0">
                <a:pos x="32" y="158"/>
              </a:cxn>
              <a:cxn ang="0">
                <a:pos x="9" y="148"/>
              </a:cxn>
              <a:cxn ang="0">
                <a:pos x="0" y="125"/>
              </a:cxn>
              <a:cxn ang="0">
                <a:pos x="18" y="107"/>
              </a:cxn>
              <a:cxn ang="0">
                <a:pos x="5" y="98"/>
              </a:cxn>
              <a:cxn ang="0">
                <a:pos x="18" y="88"/>
              </a:cxn>
              <a:cxn ang="0">
                <a:pos x="14" y="65"/>
              </a:cxn>
              <a:cxn ang="0">
                <a:pos x="51" y="51"/>
              </a:cxn>
              <a:cxn ang="0">
                <a:pos x="79" y="32"/>
              </a:cxn>
              <a:cxn ang="0">
                <a:pos x="97" y="42"/>
              </a:cxn>
              <a:cxn ang="0">
                <a:pos x="116" y="9"/>
              </a:cxn>
              <a:cxn ang="0">
                <a:pos x="121" y="0"/>
              </a:cxn>
              <a:cxn ang="0">
                <a:pos x="134" y="6"/>
              </a:cxn>
            </a:cxnLst>
            <a:rect l="0" t="0" r="r" b="b"/>
            <a:pathLst>
              <a:path w="145" h="278">
                <a:moveTo>
                  <a:pt x="134" y="6"/>
                </a:moveTo>
                <a:lnTo>
                  <a:pt x="131" y="30"/>
                </a:lnTo>
                <a:lnTo>
                  <a:pt x="125" y="55"/>
                </a:lnTo>
                <a:lnTo>
                  <a:pt x="134" y="65"/>
                </a:lnTo>
                <a:lnTo>
                  <a:pt x="143" y="105"/>
                </a:lnTo>
                <a:lnTo>
                  <a:pt x="145" y="128"/>
                </a:lnTo>
                <a:lnTo>
                  <a:pt x="144" y="148"/>
                </a:lnTo>
                <a:lnTo>
                  <a:pt x="121" y="181"/>
                </a:lnTo>
                <a:lnTo>
                  <a:pt x="119" y="210"/>
                </a:lnTo>
                <a:lnTo>
                  <a:pt x="119" y="227"/>
                </a:lnTo>
                <a:lnTo>
                  <a:pt x="116" y="242"/>
                </a:lnTo>
                <a:lnTo>
                  <a:pt x="98" y="270"/>
                </a:lnTo>
                <a:lnTo>
                  <a:pt x="79" y="278"/>
                </a:lnTo>
                <a:lnTo>
                  <a:pt x="51" y="269"/>
                </a:lnTo>
                <a:lnTo>
                  <a:pt x="28" y="256"/>
                </a:lnTo>
                <a:lnTo>
                  <a:pt x="41" y="232"/>
                </a:lnTo>
                <a:lnTo>
                  <a:pt x="18" y="218"/>
                </a:lnTo>
                <a:lnTo>
                  <a:pt x="32" y="200"/>
                </a:lnTo>
                <a:lnTo>
                  <a:pt x="14" y="177"/>
                </a:lnTo>
                <a:lnTo>
                  <a:pt x="14" y="163"/>
                </a:lnTo>
                <a:lnTo>
                  <a:pt x="32" y="158"/>
                </a:lnTo>
                <a:lnTo>
                  <a:pt x="9" y="148"/>
                </a:lnTo>
                <a:lnTo>
                  <a:pt x="0" y="125"/>
                </a:lnTo>
                <a:lnTo>
                  <a:pt x="18" y="107"/>
                </a:lnTo>
                <a:lnTo>
                  <a:pt x="5" y="98"/>
                </a:lnTo>
                <a:lnTo>
                  <a:pt x="18" y="88"/>
                </a:lnTo>
                <a:lnTo>
                  <a:pt x="14" y="65"/>
                </a:lnTo>
                <a:lnTo>
                  <a:pt x="51" y="51"/>
                </a:lnTo>
                <a:lnTo>
                  <a:pt x="79" y="32"/>
                </a:lnTo>
                <a:lnTo>
                  <a:pt x="97" y="42"/>
                </a:lnTo>
                <a:lnTo>
                  <a:pt x="116" y="9"/>
                </a:lnTo>
                <a:lnTo>
                  <a:pt x="121" y="0"/>
                </a:lnTo>
                <a:lnTo>
                  <a:pt x="134" y="6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95" name="Freeform 63"/>
          <p:cNvSpPr>
            <a:spLocks/>
          </p:cNvSpPr>
          <p:nvPr/>
        </p:nvSpPr>
        <p:spPr bwMode="auto">
          <a:xfrm>
            <a:off x="3357563" y="4508500"/>
            <a:ext cx="20637" cy="23813"/>
          </a:xfrm>
          <a:custGeom>
            <a:avLst/>
            <a:gdLst/>
            <a:ahLst/>
            <a:cxnLst>
              <a:cxn ang="0">
                <a:pos x="17" y="25"/>
              </a:cxn>
              <a:cxn ang="0">
                <a:pos x="9" y="0"/>
              </a:cxn>
              <a:cxn ang="0">
                <a:pos x="0" y="0"/>
              </a:cxn>
              <a:cxn ang="0">
                <a:pos x="0" y="37"/>
              </a:cxn>
              <a:cxn ang="0">
                <a:pos x="27" y="37"/>
              </a:cxn>
              <a:cxn ang="0">
                <a:pos x="17" y="25"/>
              </a:cxn>
            </a:cxnLst>
            <a:rect l="0" t="0" r="r" b="b"/>
            <a:pathLst>
              <a:path w="27" h="37">
                <a:moveTo>
                  <a:pt x="17" y="25"/>
                </a:moveTo>
                <a:lnTo>
                  <a:pt x="9" y="0"/>
                </a:lnTo>
                <a:lnTo>
                  <a:pt x="0" y="0"/>
                </a:lnTo>
                <a:lnTo>
                  <a:pt x="0" y="37"/>
                </a:lnTo>
                <a:lnTo>
                  <a:pt x="27" y="37"/>
                </a:lnTo>
                <a:lnTo>
                  <a:pt x="17" y="25"/>
                </a:lnTo>
                <a:close/>
              </a:path>
            </a:pathLst>
          </a:custGeom>
          <a:solidFill>
            <a:srgbClr val="FFFF99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96" name="Freeform 64"/>
          <p:cNvSpPr>
            <a:spLocks/>
          </p:cNvSpPr>
          <p:nvPr/>
        </p:nvSpPr>
        <p:spPr bwMode="auto">
          <a:xfrm>
            <a:off x="3062288" y="3606800"/>
            <a:ext cx="774700" cy="898525"/>
          </a:xfrm>
          <a:custGeom>
            <a:avLst/>
            <a:gdLst/>
            <a:ahLst/>
            <a:cxnLst>
              <a:cxn ang="0">
                <a:pos x="354" y="1326"/>
              </a:cxn>
              <a:cxn ang="0">
                <a:pos x="279" y="1326"/>
              </a:cxn>
              <a:cxn ang="0">
                <a:pos x="168" y="1335"/>
              </a:cxn>
              <a:cxn ang="0">
                <a:pos x="191" y="1209"/>
              </a:cxn>
              <a:cxn ang="0">
                <a:pos x="252" y="1088"/>
              </a:cxn>
              <a:cxn ang="0">
                <a:pos x="148" y="1051"/>
              </a:cxn>
              <a:cxn ang="0">
                <a:pos x="75" y="1051"/>
              </a:cxn>
              <a:cxn ang="0">
                <a:pos x="28" y="926"/>
              </a:cxn>
              <a:cxn ang="0">
                <a:pos x="37" y="801"/>
              </a:cxn>
              <a:cxn ang="0">
                <a:pos x="0" y="749"/>
              </a:cxn>
              <a:cxn ang="0">
                <a:pos x="23" y="670"/>
              </a:cxn>
              <a:cxn ang="0">
                <a:pos x="5" y="577"/>
              </a:cxn>
              <a:cxn ang="0">
                <a:pos x="102" y="516"/>
              </a:cxn>
              <a:cxn ang="0">
                <a:pos x="130" y="484"/>
              </a:cxn>
              <a:cxn ang="0">
                <a:pos x="102" y="405"/>
              </a:cxn>
              <a:cxn ang="0">
                <a:pos x="158" y="319"/>
              </a:cxn>
              <a:cxn ang="0">
                <a:pos x="154" y="228"/>
              </a:cxn>
              <a:cxn ang="0">
                <a:pos x="256" y="242"/>
              </a:cxn>
              <a:cxn ang="0">
                <a:pos x="302" y="242"/>
              </a:cxn>
              <a:cxn ang="0">
                <a:pos x="340" y="196"/>
              </a:cxn>
              <a:cxn ang="0">
                <a:pos x="354" y="154"/>
              </a:cxn>
              <a:cxn ang="0">
                <a:pos x="302" y="93"/>
              </a:cxn>
              <a:cxn ang="0">
                <a:pos x="311" y="1"/>
              </a:cxn>
              <a:cxn ang="0">
                <a:pos x="438" y="9"/>
              </a:cxn>
              <a:cxn ang="0">
                <a:pos x="470" y="84"/>
              </a:cxn>
              <a:cxn ang="0">
                <a:pos x="581" y="84"/>
              </a:cxn>
              <a:cxn ang="0">
                <a:pos x="586" y="117"/>
              </a:cxn>
              <a:cxn ang="0">
                <a:pos x="586" y="158"/>
              </a:cxn>
              <a:cxn ang="0">
                <a:pos x="670" y="126"/>
              </a:cxn>
              <a:cxn ang="0">
                <a:pos x="758" y="75"/>
              </a:cxn>
              <a:cxn ang="0">
                <a:pos x="810" y="89"/>
              </a:cxn>
              <a:cxn ang="0">
                <a:pos x="833" y="47"/>
              </a:cxn>
              <a:cxn ang="0">
                <a:pos x="869" y="75"/>
              </a:cxn>
              <a:cxn ang="0">
                <a:pos x="851" y="122"/>
              </a:cxn>
              <a:cxn ang="0">
                <a:pos x="874" y="154"/>
              </a:cxn>
              <a:cxn ang="0">
                <a:pos x="921" y="192"/>
              </a:cxn>
              <a:cxn ang="0">
                <a:pos x="930" y="201"/>
              </a:cxn>
              <a:cxn ang="0">
                <a:pos x="934" y="368"/>
              </a:cxn>
              <a:cxn ang="0">
                <a:pos x="997" y="467"/>
              </a:cxn>
              <a:cxn ang="0">
                <a:pos x="1013" y="604"/>
              </a:cxn>
              <a:cxn ang="0">
                <a:pos x="1042" y="692"/>
              </a:cxn>
              <a:cxn ang="0">
                <a:pos x="988" y="696"/>
              </a:cxn>
              <a:cxn ang="0">
                <a:pos x="922" y="742"/>
              </a:cxn>
              <a:cxn ang="0">
                <a:pos x="842" y="797"/>
              </a:cxn>
              <a:cxn ang="0">
                <a:pos x="742" y="850"/>
              </a:cxn>
              <a:cxn ang="0">
                <a:pos x="767" y="909"/>
              </a:cxn>
              <a:cxn ang="0">
                <a:pos x="830" y="1021"/>
              </a:cxn>
              <a:cxn ang="0">
                <a:pos x="946" y="1125"/>
              </a:cxn>
              <a:cxn ang="0">
                <a:pos x="930" y="1159"/>
              </a:cxn>
              <a:cxn ang="0">
                <a:pos x="813" y="1234"/>
              </a:cxn>
              <a:cxn ang="0">
                <a:pos x="850" y="1326"/>
              </a:cxn>
              <a:cxn ang="0">
                <a:pos x="792" y="1330"/>
              </a:cxn>
              <a:cxn ang="0">
                <a:pos x="675" y="1347"/>
              </a:cxn>
              <a:cxn ang="0">
                <a:pos x="534" y="1347"/>
              </a:cxn>
              <a:cxn ang="0">
                <a:pos x="463" y="1359"/>
              </a:cxn>
            </a:cxnLst>
            <a:rect l="0" t="0" r="r" b="b"/>
            <a:pathLst>
              <a:path w="1046" h="1400">
                <a:moveTo>
                  <a:pt x="423" y="1372"/>
                </a:moveTo>
                <a:lnTo>
                  <a:pt x="414" y="1353"/>
                </a:lnTo>
                <a:lnTo>
                  <a:pt x="404" y="1349"/>
                </a:lnTo>
                <a:lnTo>
                  <a:pt x="391" y="1326"/>
                </a:lnTo>
                <a:lnTo>
                  <a:pt x="354" y="1326"/>
                </a:lnTo>
                <a:lnTo>
                  <a:pt x="321" y="1321"/>
                </a:lnTo>
                <a:lnTo>
                  <a:pt x="311" y="1312"/>
                </a:lnTo>
                <a:lnTo>
                  <a:pt x="279" y="1302"/>
                </a:lnTo>
                <a:lnTo>
                  <a:pt x="265" y="1321"/>
                </a:lnTo>
                <a:lnTo>
                  <a:pt x="279" y="1326"/>
                </a:lnTo>
                <a:lnTo>
                  <a:pt x="270" y="1340"/>
                </a:lnTo>
                <a:lnTo>
                  <a:pt x="241" y="1335"/>
                </a:lnTo>
                <a:lnTo>
                  <a:pt x="228" y="1349"/>
                </a:lnTo>
                <a:lnTo>
                  <a:pt x="200" y="1344"/>
                </a:lnTo>
                <a:lnTo>
                  <a:pt x="168" y="1335"/>
                </a:lnTo>
                <a:lnTo>
                  <a:pt x="163" y="1335"/>
                </a:lnTo>
                <a:lnTo>
                  <a:pt x="163" y="1302"/>
                </a:lnTo>
                <a:lnTo>
                  <a:pt x="168" y="1270"/>
                </a:lnTo>
                <a:lnTo>
                  <a:pt x="172" y="1237"/>
                </a:lnTo>
                <a:lnTo>
                  <a:pt x="191" y="1209"/>
                </a:lnTo>
                <a:lnTo>
                  <a:pt x="195" y="1181"/>
                </a:lnTo>
                <a:lnTo>
                  <a:pt x="205" y="1149"/>
                </a:lnTo>
                <a:lnTo>
                  <a:pt x="218" y="1139"/>
                </a:lnTo>
                <a:lnTo>
                  <a:pt x="241" y="1121"/>
                </a:lnTo>
                <a:lnTo>
                  <a:pt x="252" y="1088"/>
                </a:lnTo>
                <a:lnTo>
                  <a:pt x="228" y="1079"/>
                </a:lnTo>
                <a:lnTo>
                  <a:pt x="205" y="1070"/>
                </a:lnTo>
                <a:lnTo>
                  <a:pt x="186" y="1070"/>
                </a:lnTo>
                <a:lnTo>
                  <a:pt x="159" y="1051"/>
                </a:lnTo>
                <a:lnTo>
                  <a:pt x="148" y="1051"/>
                </a:lnTo>
                <a:lnTo>
                  <a:pt x="133" y="1051"/>
                </a:lnTo>
                <a:lnTo>
                  <a:pt x="107" y="1056"/>
                </a:lnTo>
                <a:lnTo>
                  <a:pt x="107" y="1041"/>
                </a:lnTo>
                <a:lnTo>
                  <a:pt x="84" y="1032"/>
                </a:lnTo>
                <a:lnTo>
                  <a:pt x="75" y="1051"/>
                </a:lnTo>
                <a:lnTo>
                  <a:pt x="51" y="1000"/>
                </a:lnTo>
                <a:lnTo>
                  <a:pt x="28" y="991"/>
                </a:lnTo>
                <a:lnTo>
                  <a:pt x="42" y="953"/>
                </a:lnTo>
                <a:lnTo>
                  <a:pt x="42" y="935"/>
                </a:lnTo>
                <a:lnTo>
                  <a:pt x="28" y="926"/>
                </a:lnTo>
                <a:lnTo>
                  <a:pt x="14" y="903"/>
                </a:lnTo>
                <a:lnTo>
                  <a:pt x="14" y="860"/>
                </a:lnTo>
                <a:lnTo>
                  <a:pt x="37" y="828"/>
                </a:lnTo>
                <a:lnTo>
                  <a:pt x="37" y="819"/>
                </a:lnTo>
                <a:lnTo>
                  <a:pt x="37" y="801"/>
                </a:lnTo>
                <a:lnTo>
                  <a:pt x="28" y="805"/>
                </a:lnTo>
                <a:lnTo>
                  <a:pt x="19" y="790"/>
                </a:lnTo>
                <a:lnTo>
                  <a:pt x="19" y="772"/>
                </a:lnTo>
                <a:lnTo>
                  <a:pt x="14" y="758"/>
                </a:lnTo>
                <a:lnTo>
                  <a:pt x="0" y="749"/>
                </a:lnTo>
                <a:lnTo>
                  <a:pt x="5" y="717"/>
                </a:lnTo>
                <a:lnTo>
                  <a:pt x="3" y="697"/>
                </a:lnTo>
                <a:lnTo>
                  <a:pt x="9" y="688"/>
                </a:lnTo>
                <a:lnTo>
                  <a:pt x="19" y="684"/>
                </a:lnTo>
                <a:lnTo>
                  <a:pt x="23" y="670"/>
                </a:lnTo>
                <a:lnTo>
                  <a:pt x="9" y="665"/>
                </a:lnTo>
                <a:lnTo>
                  <a:pt x="23" y="652"/>
                </a:lnTo>
                <a:lnTo>
                  <a:pt x="28" y="629"/>
                </a:lnTo>
                <a:lnTo>
                  <a:pt x="14" y="600"/>
                </a:lnTo>
                <a:lnTo>
                  <a:pt x="5" y="577"/>
                </a:lnTo>
                <a:lnTo>
                  <a:pt x="0" y="554"/>
                </a:lnTo>
                <a:lnTo>
                  <a:pt x="51" y="549"/>
                </a:lnTo>
                <a:lnTo>
                  <a:pt x="84" y="554"/>
                </a:lnTo>
                <a:lnTo>
                  <a:pt x="102" y="540"/>
                </a:lnTo>
                <a:lnTo>
                  <a:pt x="102" y="516"/>
                </a:lnTo>
                <a:lnTo>
                  <a:pt x="93" y="516"/>
                </a:lnTo>
                <a:lnTo>
                  <a:pt x="93" y="502"/>
                </a:lnTo>
                <a:lnTo>
                  <a:pt x="112" y="502"/>
                </a:lnTo>
                <a:lnTo>
                  <a:pt x="121" y="489"/>
                </a:lnTo>
                <a:lnTo>
                  <a:pt x="130" y="484"/>
                </a:lnTo>
                <a:lnTo>
                  <a:pt x="125" y="466"/>
                </a:lnTo>
                <a:lnTo>
                  <a:pt x="135" y="452"/>
                </a:lnTo>
                <a:lnTo>
                  <a:pt x="102" y="442"/>
                </a:lnTo>
                <a:lnTo>
                  <a:pt x="93" y="423"/>
                </a:lnTo>
                <a:lnTo>
                  <a:pt x="102" y="405"/>
                </a:lnTo>
                <a:lnTo>
                  <a:pt x="135" y="414"/>
                </a:lnTo>
                <a:lnTo>
                  <a:pt x="130" y="391"/>
                </a:lnTo>
                <a:lnTo>
                  <a:pt x="144" y="368"/>
                </a:lnTo>
                <a:lnTo>
                  <a:pt x="154" y="344"/>
                </a:lnTo>
                <a:lnTo>
                  <a:pt x="158" y="319"/>
                </a:lnTo>
                <a:lnTo>
                  <a:pt x="159" y="305"/>
                </a:lnTo>
                <a:lnTo>
                  <a:pt x="159" y="294"/>
                </a:lnTo>
                <a:lnTo>
                  <a:pt x="135" y="270"/>
                </a:lnTo>
                <a:lnTo>
                  <a:pt x="135" y="247"/>
                </a:lnTo>
                <a:lnTo>
                  <a:pt x="154" y="228"/>
                </a:lnTo>
                <a:lnTo>
                  <a:pt x="163" y="210"/>
                </a:lnTo>
                <a:lnTo>
                  <a:pt x="191" y="224"/>
                </a:lnTo>
                <a:lnTo>
                  <a:pt x="214" y="219"/>
                </a:lnTo>
                <a:lnTo>
                  <a:pt x="247" y="210"/>
                </a:lnTo>
                <a:lnTo>
                  <a:pt x="256" y="242"/>
                </a:lnTo>
                <a:lnTo>
                  <a:pt x="252" y="265"/>
                </a:lnTo>
                <a:lnTo>
                  <a:pt x="270" y="261"/>
                </a:lnTo>
                <a:lnTo>
                  <a:pt x="275" y="228"/>
                </a:lnTo>
                <a:lnTo>
                  <a:pt x="298" y="251"/>
                </a:lnTo>
                <a:lnTo>
                  <a:pt x="302" y="242"/>
                </a:lnTo>
                <a:lnTo>
                  <a:pt x="321" y="242"/>
                </a:lnTo>
                <a:lnTo>
                  <a:pt x="325" y="233"/>
                </a:lnTo>
                <a:lnTo>
                  <a:pt x="298" y="224"/>
                </a:lnTo>
                <a:lnTo>
                  <a:pt x="307" y="192"/>
                </a:lnTo>
                <a:lnTo>
                  <a:pt x="340" y="196"/>
                </a:lnTo>
                <a:lnTo>
                  <a:pt x="349" y="219"/>
                </a:lnTo>
                <a:lnTo>
                  <a:pt x="354" y="186"/>
                </a:lnTo>
                <a:lnTo>
                  <a:pt x="340" y="172"/>
                </a:lnTo>
                <a:lnTo>
                  <a:pt x="340" y="158"/>
                </a:lnTo>
                <a:lnTo>
                  <a:pt x="354" y="154"/>
                </a:lnTo>
                <a:lnTo>
                  <a:pt x="354" y="135"/>
                </a:lnTo>
                <a:lnTo>
                  <a:pt x="345" y="131"/>
                </a:lnTo>
                <a:lnTo>
                  <a:pt x="340" y="113"/>
                </a:lnTo>
                <a:lnTo>
                  <a:pt x="316" y="113"/>
                </a:lnTo>
                <a:lnTo>
                  <a:pt x="302" y="93"/>
                </a:lnTo>
                <a:lnTo>
                  <a:pt x="334" y="84"/>
                </a:lnTo>
                <a:lnTo>
                  <a:pt x="334" y="66"/>
                </a:lnTo>
                <a:lnTo>
                  <a:pt x="330" y="43"/>
                </a:lnTo>
                <a:lnTo>
                  <a:pt x="316" y="14"/>
                </a:lnTo>
                <a:lnTo>
                  <a:pt x="311" y="1"/>
                </a:lnTo>
                <a:lnTo>
                  <a:pt x="345" y="0"/>
                </a:lnTo>
                <a:lnTo>
                  <a:pt x="368" y="4"/>
                </a:lnTo>
                <a:lnTo>
                  <a:pt x="391" y="9"/>
                </a:lnTo>
                <a:lnTo>
                  <a:pt x="409" y="5"/>
                </a:lnTo>
                <a:lnTo>
                  <a:pt x="438" y="9"/>
                </a:lnTo>
                <a:lnTo>
                  <a:pt x="456" y="20"/>
                </a:lnTo>
                <a:lnTo>
                  <a:pt x="456" y="56"/>
                </a:lnTo>
                <a:lnTo>
                  <a:pt x="456" y="66"/>
                </a:lnTo>
                <a:lnTo>
                  <a:pt x="447" y="84"/>
                </a:lnTo>
                <a:lnTo>
                  <a:pt x="470" y="84"/>
                </a:lnTo>
                <a:lnTo>
                  <a:pt x="502" y="84"/>
                </a:lnTo>
                <a:lnTo>
                  <a:pt x="525" y="103"/>
                </a:lnTo>
                <a:lnTo>
                  <a:pt x="531" y="122"/>
                </a:lnTo>
                <a:lnTo>
                  <a:pt x="563" y="93"/>
                </a:lnTo>
                <a:lnTo>
                  <a:pt x="581" y="84"/>
                </a:lnTo>
                <a:lnTo>
                  <a:pt x="581" y="66"/>
                </a:lnTo>
                <a:lnTo>
                  <a:pt x="595" y="56"/>
                </a:lnTo>
                <a:lnTo>
                  <a:pt x="609" y="79"/>
                </a:lnTo>
                <a:lnTo>
                  <a:pt x="586" y="93"/>
                </a:lnTo>
                <a:lnTo>
                  <a:pt x="586" y="117"/>
                </a:lnTo>
                <a:lnTo>
                  <a:pt x="572" y="131"/>
                </a:lnTo>
                <a:lnTo>
                  <a:pt x="549" y="135"/>
                </a:lnTo>
                <a:lnTo>
                  <a:pt x="544" y="168"/>
                </a:lnTo>
                <a:lnTo>
                  <a:pt x="567" y="163"/>
                </a:lnTo>
                <a:lnTo>
                  <a:pt x="586" y="158"/>
                </a:lnTo>
                <a:lnTo>
                  <a:pt x="600" y="181"/>
                </a:lnTo>
                <a:lnTo>
                  <a:pt x="613" y="181"/>
                </a:lnTo>
                <a:lnTo>
                  <a:pt x="637" y="145"/>
                </a:lnTo>
                <a:lnTo>
                  <a:pt x="642" y="131"/>
                </a:lnTo>
                <a:lnTo>
                  <a:pt x="670" y="126"/>
                </a:lnTo>
                <a:lnTo>
                  <a:pt x="683" y="131"/>
                </a:lnTo>
                <a:lnTo>
                  <a:pt x="711" y="117"/>
                </a:lnTo>
                <a:lnTo>
                  <a:pt x="717" y="89"/>
                </a:lnTo>
                <a:lnTo>
                  <a:pt x="730" y="75"/>
                </a:lnTo>
                <a:lnTo>
                  <a:pt x="758" y="75"/>
                </a:lnTo>
                <a:lnTo>
                  <a:pt x="776" y="84"/>
                </a:lnTo>
                <a:lnTo>
                  <a:pt x="776" y="79"/>
                </a:lnTo>
                <a:lnTo>
                  <a:pt x="786" y="75"/>
                </a:lnTo>
                <a:lnTo>
                  <a:pt x="799" y="93"/>
                </a:lnTo>
                <a:lnTo>
                  <a:pt x="810" y="89"/>
                </a:lnTo>
                <a:lnTo>
                  <a:pt x="819" y="70"/>
                </a:lnTo>
                <a:lnTo>
                  <a:pt x="804" y="52"/>
                </a:lnTo>
                <a:lnTo>
                  <a:pt x="804" y="29"/>
                </a:lnTo>
                <a:lnTo>
                  <a:pt x="828" y="29"/>
                </a:lnTo>
                <a:lnTo>
                  <a:pt x="833" y="47"/>
                </a:lnTo>
                <a:lnTo>
                  <a:pt x="860" y="43"/>
                </a:lnTo>
                <a:lnTo>
                  <a:pt x="860" y="61"/>
                </a:lnTo>
                <a:lnTo>
                  <a:pt x="842" y="56"/>
                </a:lnTo>
                <a:lnTo>
                  <a:pt x="851" y="75"/>
                </a:lnTo>
                <a:lnTo>
                  <a:pt x="869" y="75"/>
                </a:lnTo>
                <a:lnTo>
                  <a:pt x="865" y="98"/>
                </a:lnTo>
                <a:lnTo>
                  <a:pt x="837" y="89"/>
                </a:lnTo>
                <a:lnTo>
                  <a:pt x="823" y="103"/>
                </a:lnTo>
                <a:lnTo>
                  <a:pt x="828" y="126"/>
                </a:lnTo>
                <a:lnTo>
                  <a:pt x="851" y="122"/>
                </a:lnTo>
                <a:lnTo>
                  <a:pt x="879" y="122"/>
                </a:lnTo>
                <a:lnTo>
                  <a:pt x="903" y="135"/>
                </a:lnTo>
                <a:lnTo>
                  <a:pt x="888" y="145"/>
                </a:lnTo>
                <a:lnTo>
                  <a:pt x="869" y="145"/>
                </a:lnTo>
                <a:lnTo>
                  <a:pt x="874" y="154"/>
                </a:lnTo>
                <a:lnTo>
                  <a:pt x="897" y="154"/>
                </a:lnTo>
                <a:lnTo>
                  <a:pt x="912" y="140"/>
                </a:lnTo>
                <a:lnTo>
                  <a:pt x="935" y="168"/>
                </a:lnTo>
                <a:lnTo>
                  <a:pt x="935" y="196"/>
                </a:lnTo>
                <a:lnTo>
                  <a:pt x="921" y="192"/>
                </a:lnTo>
                <a:lnTo>
                  <a:pt x="916" y="177"/>
                </a:lnTo>
                <a:lnTo>
                  <a:pt x="903" y="168"/>
                </a:lnTo>
                <a:lnTo>
                  <a:pt x="883" y="177"/>
                </a:lnTo>
                <a:lnTo>
                  <a:pt x="897" y="196"/>
                </a:lnTo>
                <a:lnTo>
                  <a:pt x="930" y="201"/>
                </a:lnTo>
                <a:lnTo>
                  <a:pt x="930" y="209"/>
                </a:lnTo>
                <a:lnTo>
                  <a:pt x="951" y="276"/>
                </a:lnTo>
                <a:lnTo>
                  <a:pt x="946" y="317"/>
                </a:lnTo>
                <a:lnTo>
                  <a:pt x="926" y="346"/>
                </a:lnTo>
                <a:lnTo>
                  <a:pt x="934" y="368"/>
                </a:lnTo>
                <a:lnTo>
                  <a:pt x="955" y="384"/>
                </a:lnTo>
                <a:lnTo>
                  <a:pt x="987" y="409"/>
                </a:lnTo>
                <a:lnTo>
                  <a:pt x="981" y="429"/>
                </a:lnTo>
                <a:lnTo>
                  <a:pt x="975" y="451"/>
                </a:lnTo>
                <a:lnTo>
                  <a:pt x="997" y="467"/>
                </a:lnTo>
                <a:lnTo>
                  <a:pt x="997" y="484"/>
                </a:lnTo>
                <a:lnTo>
                  <a:pt x="1009" y="504"/>
                </a:lnTo>
                <a:lnTo>
                  <a:pt x="988" y="538"/>
                </a:lnTo>
                <a:lnTo>
                  <a:pt x="1009" y="580"/>
                </a:lnTo>
                <a:lnTo>
                  <a:pt x="1013" y="604"/>
                </a:lnTo>
                <a:lnTo>
                  <a:pt x="1034" y="608"/>
                </a:lnTo>
                <a:lnTo>
                  <a:pt x="1046" y="651"/>
                </a:lnTo>
                <a:lnTo>
                  <a:pt x="1046" y="688"/>
                </a:lnTo>
                <a:lnTo>
                  <a:pt x="1038" y="692"/>
                </a:lnTo>
                <a:lnTo>
                  <a:pt x="1042" y="692"/>
                </a:lnTo>
                <a:lnTo>
                  <a:pt x="1042" y="722"/>
                </a:lnTo>
                <a:lnTo>
                  <a:pt x="1026" y="704"/>
                </a:lnTo>
                <a:lnTo>
                  <a:pt x="1026" y="730"/>
                </a:lnTo>
                <a:lnTo>
                  <a:pt x="1005" y="730"/>
                </a:lnTo>
                <a:lnTo>
                  <a:pt x="988" y="696"/>
                </a:lnTo>
                <a:lnTo>
                  <a:pt x="963" y="692"/>
                </a:lnTo>
                <a:lnTo>
                  <a:pt x="971" y="726"/>
                </a:lnTo>
                <a:lnTo>
                  <a:pt x="959" y="722"/>
                </a:lnTo>
                <a:lnTo>
                  <a:pt x="955" y="726"/>
                </a:lnTo>
                <a:lnTo>
                  <a:pt x="922" y="742"/>
                </a:lnTo>
                <a:lnTo>
                  <a:pt x="917" y="751"/>
                </a:lnTo>
                <a:lnTo>
                  <a:pt x="883" y="755"/>
                </a:lnTo>
                <a:lnTo>
                  <a:pt x="879" y="771"/>
                </a:lnTo>
                <a:lnTo>
                  <a:pt x="855" y="775"/>
                </a:lnTo>
                <a:lnTo>
                  <a:pt x="842" y="797"/>
                </a:lnTo>
                <a:lnTo>
                  <a:pt x="830" y="792"/>
                </a:lnTo>
                <a:lnTo>
                  <a:pt x="817" y="817"/>
                </a:lnTo>
                <a:lnTo>
                  <a:pt x="792" y="813"/>
                </a:lnTo>
                <a:lnTo>
                  <a:pt x="755" y="826"/>
                </a:lnTo>
                <a:lnTo>
                  <a:pt x="742" y="850"/>
                </a:lnTo>
                <a:lnTo>
                  <a:pt x="734" y="838"/>
                </a:lnTo>
                <a:lnTo>
                  <a:pt x="704" y="842"/>
                </a:lnTo>
                <a:lnTo>
                  <a:pt x="722" y="867"/>
                </a:lnTo>
                <a:lnTo>
                  <a:pt x="742" y="889"/>
                </a:lnTo>
                <a:lnTo>
                  <a:pt x="767" y="909"/>
                </a:lnTo>
                <a:lnTo>
                  <a:pt x="755" y="946"/>
                </a:lnTo>
                <a:lnTo>
                  <a:pt x="771" y="963"/>
                </a:lnTo>
                <a:lnTo>
                  <a:pt x="775" y="985"/>
                </a:lnTo>
                <a:lnTo>
                  <a:pt x="800" y="1013"/>
                </a:lnTo>
                <a:lnTo>
                  <a:pt x="830" y="1021"/>
                </a:lnTo>
                <a:lnTo>
                  <a:pt x="846" y="1055"/>
                </a:lnTo>
                <a:lnTo>
                  <a:pt x="875" y="1064"/>
                </a:lnTo>
                <a:lnTo>
                  <a:pt x="879" y="1080"/>
                </a:lnTo>
                <a:lnTo>
                  <a:pt x="913" y="1089"/>
                </a:lnTo>
                <a:lnTo>
                  <a:pt x="946" y="1125"/>
                </a:lnTo>
                <a:lnTo>
                  <a:pt x="938" y="1125"/>
                </a:lnTo>
                <a:lnTo>
                  <a:pt x="934" y="1134"/>
                </a:lnTo>
                <a:lnTo>
                  <a:pt x="934" y="1147"/>
                </a:lnTo>
                <a:lnTo>
                  <a:pt x="926" y="1147"/>
                </a:lnTo>
                <a:lnTo>
                  <a:pt x="930" y="1159"/>
                </a:lnTo>
                <a:lnTo>
                  <a:pt x="892" y="1151"/>
                </a:lnTo>
                <a:lnTo>
                  <a:pt x="883" y="1176"/>
                </a:lnTo>
                <a:lnTo>
                  <a:pt x="883" y="1200"/>
                </a:lnTo>
                <a:lnTo>
                  <a:pt x="838" y="1217"/>
                </a:lnTo>
                <a:lnTo>
                  <a:pt x="813" y="1234"/>
                </a:lnTo>
                <a:lnTo>
                  <a:pt x="813" y="1247"/>
                </a:lnTo>
                <a:lnTo>
                  <a:pt x="834" y="1280"/>
                </a:lnTo>
                <a:lnTo>
                  <a:pt x="835" y="1293"/>
                </a:lnTo>
                <a:lnTo>
                  <a:pt x="838" y="1309"/>
                </a:lnTo>
                <a:lnTo>
                  <a:pt x="850" y="1326"/>
                </a:lnTo>
                <a:lnTo>
                  <a:pt x="846" y="1355"/>
                </a:lnTo>
                <a:lnTo>
                  <a:pt x="826" y="1351"/>
                </a:lnTo>
                <a:lnTo>
                  <a:pt x="822" y="1330"/>
                </a:lnTo>
                <a:lnTo>
                  <a:pt x="800" y="1318"/>
                </a:lnTo>
                <a:lnTo>
                  <a:pt x="792" y="1330"/>
                </a:lnTo>
                <a:lnTo>
                  <a:pt x="788" y="1330"/>
                </a:lnTo>
                <a:lnTo>
                  <a:pt x="771" y="1326"/>
                </a:lnTo>
                <a:lnTo>
                  <a:pt x="742" y="1322"/>
                </a:lnTo>
                <a:lnTo>
                  <a:pt x="734" y="1334"/>
                </a:lnTo>
                <a:lnTo>
                  <a:pt x="675" y="1347"/>
                </a:lnTo>
                <a:lnTo>
                  <a:pt x="630" y="1375"/>
                </a:lnTo>
                <a:lnTo>
                  <a:pt x="596" y="1376"/>
                </a:lnTo>
                <a:lnTo>
                  <a:pt x="571" y="1359"/>
                </a:lnTo>
                <a:lnTo>
                  <a:pt x="553" y="1350"/>
                </a:lnTo>
                <a:lnTo>
                  <a:pt x="534" y="1347"/>
                </a:lnTo>
                <a:lnTo>
                  <a:pt x="524" y="1380"/>
                </a:lnTo>
                <a:lnTo>
                  <a:pt x="500" y="1400"/>
                </a:lnTo>
                <a:lnTo>
                  <a:pt x="496" y="1384"/>
                </a:lnTo>
                <a:lnTo>
                  <a:pt x="475" y="1388"/>
                </a:lnTo>
                <a:lnTo>
                  <a:pt x="463" y="1359"/>
                </a:lnTo>
                <a:lnTo>
                  <a:pt x="450" y="1354"/>
                </a:lnTo>
                <a:lnTo>
                  <a:pt x="412" y="1359"/>
                </a:lnTo>
                <a:lnTo>
                  <a:pt x="423" y="1372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97" name="Freeform 65"/>
          <p:cNvSpPr>
            <a:spLocks/>
          </p:cNvSpPr>
          <p:nvPr/>
        </p:nvSpPr>
        <p:spPr bwMode="auto">
          <a:xfrm>
            <a:off x="3257550" y="3259138"/>
            <a:ext cx="217488" cy="358775"/>
          </a:xfrm>
          <a:custGeom>
            <a:avLst/>
            <a:gdLst/>
            <a:ahLst/>
            <a:cxnLst>
              <a:cxn ang="0">
                <a:pos x="200" y="539"/>
              </a:cxn>
              <a:cxn ang="0">
                <a:pos x="177" y="502"/>
              </a:cxn>
              <a:cxn ang="0">
                <a:pos x="144" y="484"/>
              </a:cxn>
              <a:cxn ang="0">
                <a:pos x="158" y="446"/>
              </a:cxn>
              <a:cxn ang="0">
                <a:pos x="186" y="396"/>
              </a:cxn>
              <a:cxn ang="0">
                <a:pos x="209" y="349"/>
              </a:cxn>
              <a:cxn ang="0">
                <a:pos x="270" y="308"/>
              </a:cxn>
              <a:cxn ang="0">
                <a:pos x="293" y="242"/>
              </a:cxn>
              <a:cxn ang="0">
                <a:pos x="219" y="233"/>
              </a:cxn>
              <a:cxn ang="0">
                <a:pos x="223" y="177"/>
              </a:cxn>
              <a:cxn ang="0">
                <a:pos x="246" y="116"/>
              </a:cxn>
              <a:cxn ang="0">
                <a:pos x="248" y="91"/>
              </a:cxn>
              <a:cxn ang="0">
                <a:pos x="246" y="61"/>
              </a:cxn>
              <a:cxn ang="0">
                <a:pos x="270" y="0"/>
              </a:cxn>
              <a:cxn ang="0">
                <a:pos x="219" y="38"/>
              </a:cxn>
              <a:cxn ang="0">
                <a:pos x="167" y="79"/>
              </a:cxn>
              <a:cxn ang="0">
                <a:pos x="100" y="126"/>
              </a:cxn>
              <a:cxn ang="0">
                <a:pos x="60" y="126"/>
              </a:cxn>
              <a:cxn ang="0">
                <a:pos x="19" y="177"/>
              </a:cxn>
              <a:cxn ang="0">
                <a:pos x="51" y="210"/>
              </a:cxn>
              <a:cxn ang="0">
                <a:pos x="75" y="172"/>
              </a:cxn>
              <a:cxn ang="0">
                <a:pos x="89" y="140"/>
              </a:cxn>
              <a:cxn ang="0">
                <a:pos x="115" y="163"/>
              </a:cxn>
              <a:cxn ang="0">
                <a:pos x="116" y="191"/>
              </a:cxn>
              <a:cxn ang="0">
                <a:pos x="121" y="233"/>
              </a:cxn>
              <a:cxn ang="0">
                <a:pos x="98" y="195"/>
              </a:cxn>
              <a:cxn ang="0">
                <a:pos x="80" y="210"/>
              </a:cxn>
              <a:cxn ang="0">
                <a:pos x="69" y="242"/>
              </a:cxn>
              <a:cxn ang="0">
                <a:pos x="46" y="224"/>
              </a:cxn>
              <a:cxn ang="0">
                <a:pos x="0" y="205"/>
              </a:cxn>
              <a:cxn ang="0">
                <a:pos x="6" y="289"/>
              </a:cxn>
              <a:cxn ang="0">
                <a:pos x="0" y="317"/>
              </a:cxn>
              <a:cxn ang="0">
                <a:pos x="28" y="344"/>
              </a:cxn>
              <a:cxn ang="0">
                <a:pos x="0" y="377"/>
              </a:cxn>
              <a:cxn ang="0">
                <a:pos x="10" y="419"/>
              </a:cxn>
              <a:cxn ang="0">
                <a:pos x="23" y="447"/>
              </a:cxn>
              <a:cxn ang="0">
                <a:pos x="60" y="442"/>
              </a:cxn>
              <a:cxn ang="0">
                <a:pos x="61" y="470"/>
              </a:cxn>
              <a:cxn ang="0">
                <a:pos x="37" y="480"/>
              </a:cxn>
              <a:cxn ang="0">
                <a:pos x="46" y="535"/>
              </a:cxn>
              <a:cxn ang="0">
                <a:pos x="51" y="553"/>
              </a:cxn>
              <a:cxn ang="0">
                <a:pos x="80" y="539"/>
              </a:cxn>
              <a:cxn ang="0">
                <a:pos x="126" y="548"/>
              </a:cxn>
              <a:cxn ang="0">
                <a:pos x="173" y="548"/>
              </a:cxn>
            </a:cxnLst>
            <a:rect l="0" t="0" r="r" b="b"/>
            <a:pathLst>
              <a:path w="293" h="559">
                <a:moveTo>
                  <a:pt x="191" y="559"/>
                </a:moveTo>
                <a:lnTo>
                  <a:pt x="200" y="539"/>
                </a:lnTo>
                <a:lnTo>
                  <a:pt x="196" y="521"/>
                </a:lnTo>
                <a:lnTo>
                  <a:pt x="177" y="502"/>
                </a:lnTo>
                <a:lnTo>
                  <a:pt x="153" y="512"/>
                </a:lnTo>
                <a:lnTo>
                  <a:pt x="144" y="484"/>
                </a:lnTo>
                <a:lnTo>
                  <a:pt x="167" y="475"/>
                </a:lnTo>
                <a:lnTo>
                  <a:pt x="158" y="446"/>
                </a:lnTo>
                <a:lnTo>
                  <a:pt x="158" y="428"/>
                </a:lnTo>
                <a:lnTo>
                  <a:pt x="186" y="396"/>
                </a:lnTo>
                <a:lnTo>
                  <a:pt x="191" y="358"/>
                </a:lnTo>
                <a:lnTo>
                  <a:pt x="209" y="349"/>
                </a:lnTo>
                <a:lnTo>
                  <a:pt x="232" y="308"/>
                </a:lnTo>
                <a:lnTo>
                  <a:pt x="270" y="308"/>
                </a:lnTo>
                <a:lnTo>
                  <a:pt x="289" y="265"/>
                </a:lnTo>
                <a:lnTo>
                  <a:pt x="293" y="242"/>
                </a:lnTo>
                <a:lnTo>
                  <a:pt x="251" y="238"/>
                </a:lnTo>
                <a:lnTo>
                  <a:pt x="219" y="233"/>
                </a:lnTo>
                <a:lnTo>
                  <a:pt x="237" y="210"/>
                </a:lnTo>
                <a:lnTo>
                  <a:pt x="223" y="177"/>
                </a:lnTo>
                <a:lnTo>
                  <a:pt x="223" y="149"/>
                </a:lnTo>
                <a:lnTo>
                  <a:pt x="246" y="116"/>
                </a:lnTo>
                <a:lnTo>
                  <a:pt x="249" y="108"/>
                </a:lnTo>
                <a:lnTo>
                  <a:pt x="248" y="91"/>
                </a:lnTo>
                <a:lnTo>
                  <a:pt x="245" y="74"/>
                </a:lnTo>
                <a:lnTo>
                  <a:pt x="246" y="61"/>
                </a:lnTo>
                <a:lnTo>
                  <a:pt x="242" y="38"/>
                </a:lnTo>
                <a:lnTo>
                  <a:pt x="270" y="0"/>
                </a:lnTo>
                <a:lnTo>
                  <a:pt x="237" y="9"/>
                </a:lnTo>
                <a:lnTo>
                  <a:pt x="219" y="38"/>
                </a:lnTo>
                <a:lnTo>
                  <a:pt x="173" y="58"/>
                </a:lnTo>
                <a:lnTo>
                  <a:pt x="167" y="79"/>
                </a:lnTo>
                <a:lnTo>
                  <a:pt x="135" y="122"/>
                </a:lnTo>
                <a:lnTo>
                  <a:pt x="100" y="126"/>
                </a:lnTo>
                <a:lnTo>
                  <a:pt x="79" y="125"/>
                </a:lnTo>
                <a:lnTo>
                  <a:pt x="60" y="126"/>
                </a:lnTo>
                <a:lnTo>
                  <a:pt x="37" y="140"/>
                </a:lnTo>
                <a:lnTo>
                  <a:pt x="19" y="177"/>
                </a:lnTo>
                <a:lnTo>
                  <a:pt x="23" y="200"/>
                </a:lnTo>
                <a:lnTo>
                  <a:pt x="51" y="210"/>
                </a:lnTo>
                <a:lnTo>
                  <a:pt x="75" y="195"/>
                </a:lnTo>
                <a:lnTo>
                  <a:pt x="75" y="172"/>
                </a:lnTo>
                <a:lnTo>
                  <a:pt x="75" y="154"/>
                </a:lnTo>
                <a:lnTo>
                  <a:pt x="89" y="140"/>
                </a:lnTo>
                <a:lnTo>
                  <a:pt x="121" y="140"/>
                </a:lnTo>
                <a:lnTo>
                  <a:pt x="115" y="163"/>
                </a:lnTo>
                <a:lnTo>
                  <a:pt x="115" y="178"/>
                </a:lnTo>
                <a:lnTo>
                  <a:pt x="116" y="191"/>
                </a:lnTo>
                <a:lnTo>
                  <a:pt x="126" y="215"/>
                </a:lnTo>
                <a:lnTo>
                  <a:pt x="121" y="233"/>
                </a:lnTo>
                <a:lnTo>
                  <a:pt x="98" y="219"/>
                </a:lnTo>
                <a:lnTo>
                  <a:pt x="98" y="195"/>
                </a:lnTo>
                <a:lnTo>
                  <a:pt x="89" y="186"/>
                </a:lnTo>
                <a:lnTo>
                  <a:pt x="80" y="210"/>
                </a:lnTo>
                <a:lnTo>
                  <a:pt x="75" y="219"/>
                </a:lnTo>
                <a:lnTo>
                  <a:pt x="69" y="242"/>
                </a:lnTo>
                <a:lnTo>
                  <a:pt x="56" y="247"/>
                </a:lnTo>
                <a:lnTo>
                  <a:pt x="46" y="224"/>
                </a:lnTo>
                <a:lnTo>
                  <a:pt x="23" y="215"/>
                </a:lnTo>
                <a:lnTo>
                  <a:pt x="0" y="205"/>
                </a:lnTo>
                <a:lnTo>
                  <a:pt x="5" y="261"/>
                </a:lnTo>
                <a:lnTo>
                  <a:pt x="6" y="289"/>
                </a:lnTo>
                <a:lnTo>
                  <a:pt x="6" y="305"/>
                </a:lnTo>
                <a:lnTo>
                  <a:pt x="0" y="317"/>
                </a:lnTo>
                <a:lnTo>
                  <a:pt x="23" y="317"/>
                </a:lnTo>
                <a:lnTo>
                  <a:pt x="28" y="344"/>
                </a:lnTo>
                <a:lnTo>
                  <a:pt x="0" y="367"/>
                </a:lnTo>
                <a:lnTo>
                  <a:pt x="0" y="377"/>
                </a:lnTo>
                <a:lnTo>
                  <a:pt x="1" y="393"/>
                </a:lnTo>
                <a:lnTo>
                  <a:pt x="10" y="419"/>
                </a:lnTo>
                <a:lnTo>
                  <a:pt x="23" y="423"/>
                </a:lnTo>
                <a:lnTo>
                  <a:pt x="23" y="447"/>
                </a:lnTo>
                <a:lnTo>
                  <a:pt x="42" y="428"/>
                </a:lnTo>
                <a:lnTo>
                  <a:pt x="60" y="442"/>
                </a:lnTo>
                <a:lnTo>
                  <a:pt x="61" y="452"/>
                </a:lnTo>
                <a:lnTo>
                  <a:pt x="61" y="470"/>
                </a:lnTo>
                <a:lnTo>
                  <a:pt x="51" y="493"/>
                </a:lnTo>
                <a:lnTo>
                  <a:pt x="37" y="480"/>
                </a:lnTo>
                <a:lnTo>
                  <a:pt x="23" y="502"/>
                </a:lnTo>
                <a:lnTo>
                  <a:pt x="46" y="535"/>
                </a:lnTo>
                <a:lnTo>
                  <a:pt x="46" y="539"/>
                </a:lnTo>
                <a:lnTo>
                  <a:pt x="51" y="553"/>
                </a:lnTo>
                <a:lnTo>
                  <a:pt x="46" y="540"/>
                </a:lnTo>
                <a:lnTo>
                  <a:pt x="80" y="539"/>
                </a:lnTo>
                <a:lnTo>
                  <a:pt x="103" y="543"/>
                </a:lnTo>
                <a:lnTo>
                  <a:pt x="126" y="548"/>
                </a:lnTo>
                <a:lnTo>
                  <a:pt x="144" y="544"/>
                </a:lnTo>
                <a:lnTo>
                  <a:pt x="173" y="548"/>
                </a:lnTo>
                <a:lnTo>
                  <a:pt x="191" y="559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98" name="Freeform 66"/>
          <p:cNvSpPr>
            <a:spLocks/>
          </p:cNvSpPr>
          <p:nvPr/>
        </p:nvSpPr>
        <p:spPr bwMode="auto">
          <a:xfrm>
            <a:off x="3378200" y="3516313"/>
            <a:ext cx="93663" cy="77787"/>
          </a:xfrm>
          <a:custGeom>
            <a:avLst/>
            <a:gdLst/>
            <a:ahLst/>
            <a:cxnLst>
              <a:cxn ang="0">
                <a:pos x="0" y="28"/>
              </a:cxn>
              <a:cxn ang="0">
                <a:pos x="5" y="23"/>
              </a:cxn>
              <a:cxn ang="0">
                <a:pos x="20" y="42"/>
              </a:cxn>
              <a:cxn ang="0">
                <a:pos x="20" y="80"/>
              </a:cxn>
              <a:cxn ang="0">
                <a:pos x="43" y="89"/>
              </a:cxn>
              <a:cxn ang="0">
                <a:pos x="43" y="107"/>
              </a:cxn>
              <a:cxn ang="0">
                <a:pos x="89" y="102"/>
              </a:cxn>
              <a:cxn ang="0">
                <a:pos x="104" y="121"/>
              </a:cxn>
              <a:cxn ang="0">
                <a:pos x="113" y="107"/>
              </a:cxn>
              <a:cxn ang="0">
                <a:pos x="127" y="93"/>
              </a:cxn>
              <a:cxn ang="0">
                <a:pos x="122" y="65"/>
              </a:cxn>
              <a:cxn ang="0">
                <a:pos x="113" y="37"/>
              </a:cxn>
              <a:cxn ang="0">
                <a:pos x="98" y="19"/>
              </a:cxn>
              <a:cxn ang="0">
                <a:pos x="70" y="5"/>
              </a:cxn>
              <a:cxn ang="0">
                <a:pos x="38" y="0"/>
              </a:cxn>
              <a:cxn ang="0">
                <a:pos x="20" y="10"/>
              </a:cxn>
              <a:cxn ang="0">
                <a:pos x="0" y="28"/>
              </a:cxn>
            </a:cxnLst>
            <a:rect l="0" t="0" r="r" b="b"/>
            <a:pathLst>
              <a:path w="127" h="121">
                <a:moveTo>
                  <a:pt x="0" y="28"/>
                </a:moveTo>
                <a:lnTo>
                  <a:pt x="5" y="23"/>
                </a:lnTo>
                <a:lnTo>
                  <a:pt x="20" y="42"/>
                </a:lnTo>
                <a:lnTo>
                  <a:pt x="20" y="80"/>
                </a:lnTo>
                <a:lnTo>
                  <a:pt x="43" y="89"/>
                </a:lnTo>
                <a:lnTo>
                  <a:pt x="43" y="107"/>
                </a:lnTo>
                <a:lnTo>
                  <a:pt x="89" y="102"/>
                </a:lnTo>
                <a:lnTo>
                  <a:pt x="104" y="121"/>
                </a:lnTo>
                <a:lnTo>
                  <a:pt x="113" y="107"/>
                </a:lnTo>
                <a:lnTo>
                  <a:pt x="127" y="93"/>
                </a:lnTo>
                <a:lnTo>
                  <a:pt x="122" y="65"/>
                </a:lnTo>
                <a:lnTo>
                  <a:pt x="113" y="37"/>
                </a:lnTo>
                <a:lnTo>
                  <a:pt x="98" y="19"/>
                </a:lnTo>
                <a:lnTo>
                  <a:pt x="70" y="5"/>
                </a:lnTo>
                <a:lnTo>
                  <a:pt x="38" y="0"/>
                </a:lnTo>
                <a:lnTo>
                  <a:pt x="20" y="10"/>
                </a:lnTo>
                <a:lnTo>
                  <a:pt x="0" y="28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499" name="Freeform 67"/>
          <p:cNvSpPr>
            <a:spLocks/>
          </p:cNvSpPr>
          <p:nvPr/>
        </p:nvSpPr>
        <p:spPr bwMode="auto">
          <a:xfrm>
            <a:off x="3027363" y="4157663"/>
            <a:ext cx="65087" cy="84137"/>
          </a:xfrm>
          <a:custGeom>
            <a:avLst/>
            <a:gdLst/>
            <a:ahLst/>
            <a:cxnLst>
              <a:cxn ang="0">
                <a:pos x="58" y="8"/>
              </a:cxn>
              <a:cxn ang="0">
                <a:pos x="62" y="32"/>
              </a:cxn>
              <a:cxn ang="0">
                <a:pos x="60" y="45"/>
              </a:cxn>
              <a:cxn ang="0">
                <a:pos x="71" y="60"/>
              </a:cxn>
              <a:cxn ang="0">
                <a:pos x="80" y="71"/>
              </a:cxn>
              <a:cxn ang="0">
                <a:pos x="88" y="77"/>
              </a:cxn>
              <a:cxn ang="0">
                <a:pos x="88" y="98"/>
              </a:cxn>
              <a:cxn ang="0">
                <a:pos x="77" y="123"/>
              </a:cxn>
              <a:cxn ang="0">
                <a:pos x="74" y="124"/>
              </a:cxn>
              <a:cxn ang="0">
                <a:pos x="55" y="124"/>
              </a:cxn>
              <a:cxn ang="0">
                <a:pos x="37" y="133"/>
              </a:cxn>
              <a:cxn ang="0">
                <a:pos x="20" y="123"/>
              </a:cxn>
              <a:cxn ang="0">
                <a:pos x="20" y="121"/>
              </a:cxn>
              <a:cxn ang="0">
                <a:pos x="26" y="116"/>
              </a:cxn>
              <a:cxn ang="0">
                <a:pos x="29" y="101"/>
              </a:cxn>
              <a:cxn ang="0">
                <a:pos x="14" y="79"/>
              </a:cxn>
              <a:cxn ang="0">
                <a:pos x="0" y="71"/>
              </a:cxn>
              <a:cxn ang="0">
                <a:pos x="6" y="51"/>
              </a:cxn>
              <a:cxn ang="0">
                <a:pos x="18" y="30"/>
              </a:cxn>
              <a:cxn ang="0">
                <a:pos x="29" y="6"/>
              </a:cxn>
              <a:cxn ang="0">
                <a:pos x="37" y="2"/>
              </a:cxn>
              <a:cxn ang="0">
                <a:pos x="47" y="12"/>
              </a:cxn>
              <a:cxn ang="0">
                <a:pos x="60" y="0"/>
              </a:cxn>
              <a:cxn ang="0">
                <a:pos x="58" y="8"/>
              </a:cxn>
            </a:cxnLst>
            <a:rect l="0" t="0" r="r" b="b"/>
            <a:pathLst>
              <a:path w="88" h="133">
                <a:moveTo>
                  <a:pt x="58" y="8"/>
                </a:moveTo>
                <a:lnTo>
                  <a:pt x="62" y="32"/>
                </a:lnTo>
                <a:lnTo>
                  <a:pt x="60" y="45"/>
                </a:lnTo>
                <a:lnTo>
                  <a:pt x="71" y="60"/>
                </a:lnTo>
                <a:lnTo>
                  <a:pt x="80" y="71"/>
                </a:lnTo>
                <a:lnTo>
                  <a:pt x="88" y="77"/>
                </a:lnTo>
                <a:lnTo>
                  <a:pt x="88" y="98"/>
                </a:lnTo>
                <a:lnTo>
                  <a:pt x="77" y="123"/>
                </a:lnTo>
                <a:lnTo>
                  <a:pt x="74" y="124"/>
                </a:lnTo>
                <a:lnTo>
                  <a:pt x="55" y="124"/>
                </a:lnTo>
                <a:lnTo>
                  <a:pt x="37" y="133"/>
                </a:lnTo>
                <a:lnTo>
                  <a:pt x="20" y="123"/>
                </a:lnTo>
                <a:lnTo>
                  <a:pt x="20" y="121"/>
                </a:lnTo>
                <a:lnTo>
                  <a:pt x="26" y="116"/>
                </a:lnTo>
                <a:lnTo>
                  <a:pt x="29" y="101"/>
                </a:lnTo>
                <a:lnTo>
                  <a:pt x="14" y="79"/>
                </a:lnTo>
                <a:lnTo>
                  <a:pt x="0" y="71"/>
                </a:lnTo>
                <a:lnTo>
                  <a:pt x="6" y="51"/>
                </a:lnTo>
                <a:lnTo>
                  <a:pt x="18" y="30"/>
                </a:lnTo>
                <a:lnTo>
                  <a:pt x="29" y="6"/>
                </a:lnTo>
                <a:lnTo>
                  <a:pt x="37" y="2"/>
                </a:lnTo>
                <a:lnTo>
                  <a:pt x="47" y="12"/>
                </a:lnTo>
                <a:lnTo>
                  <a:pt x="60" y="0"/>
                </a:lnTo>
                <a:lnTo>
                  <a:pt x="58" y="8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00" name="Freeform 68"/>
          <p:cNvSpPr>
            <a:spLocks/>
          </p:cNvSpPr>
          <p:nvPr/>
        </p:nvSpPr>
        <p:spPr bwMode="auto">
          <a:xfrm>
            <a:off x="3486150" y="3452813"/>
            <a:ext cx="115888" cy="176212"/>
          </a:xfrm>
          <a:custGeom>
            <a:avLst/>
            <a:gdLst/>
            <a:ahLst/>
            <a:cxnLst>
              <a:cxn ang="0">
                <a:pos x="75" y="204"/>
              </a:cxn>
              <a:cxn ang="0">
                <a:pos x="70" y="204"/>
              </a:cxn>
              <a:cxn ang="0">
                <a:pos x="61" y="236"/>
              </a:cxn>
              <a:cxn ang="0">
                <a:pos x="37" y="241"/>
              </a:cxn>
              <a:cxn ang="0">
                <a:pos x="28" y="227"/>
              </a:cxn>
              <a:cxn ang="0">
                <a:pos x="5" y="227"/>
              </a:cxn>
              <a:cxn ang="0">
                <a:pos x="0" y="256"/>
              </a:cxn>
              <a:cxn ang="0">
                <a:pos x="41" y="274"/>
              </a:cxn>
              <a:cxn ang="0">
                <a:pos x="63" y="272"/>
              </a:cxn>
              <a:cxn ang="0">
                <a:pos x="84" y="269"/>
              </a:cxn>
              <a:cxn ang="0">
                <a:pos x="102" y="265"/>
              </a:cxn>
              <a:cxn ang="0">
                <a:pos x="116" y="245"/>
              </a:cxn>
              <a:cxn ang="0">
                <a:pos x="121" y="227"/>
              </a:cxn>
              <a:cxn ang="0">
                <a:pos x="145" y="213"/>
              </a:cxn>
              <a:cxn ang="0">
                <a:pos x="121" y="213"/>
              </a:cxn>
              <a:cxn ang="0">
                <a:pos x="121" y="199"/>
              </a:cxn>
              <a:cxn ang="0">
                <a:pos x="107" y="172"/>
              </a:cxn>
              <a:cxn ang="0">
                <a:pos x="130" y="167"/>
              </a:cxn>
              <a:cxn ang="0">
                <a:pos x="154" y="148"/>
              </a:cxn>
              <a:cxn ang="0">
                <a:pos x="145" y="125"/>
              </a:cxn>
              <a:cxn ang="0">
                <a:pos x="116" y="111"/>
              </a:cxn>
              <a:cxn ang="0">
                <a:pos x="121" y="93"/>
              </a:cxn>
              <a:cxn ang="0">
                <a:pos x="149" y="84"/>
              </a:cxn>
              <a:cxn ang="0">
                <a:pos x="158" y="55"/>
              </a:cxn>
              <a:cxn ang="0">
                <a:pos x="158" y="29"/>
              </a:cxn>
              <a:cxn ang="0">
                <a:pos x="149" y="5"/>
              </a:cxn>
              <a:cxn ang="0">
                <a:pos x="111" y="0"/>
              </a:cxn>
              <a:cxn ang="0">
                <a:pos x="89" y="19"/>
              </a:cxn>
              <a:cxn ang="0">
                <a:pos x="93" y="32"/>
              </a:cxn>
              <a:cxn ang="0">
                <a:pos x="98" y="65"/>
              </a:cxn>
              <a:cxn ang="0">
                <a:pos x="65" y="73"/>
              </a:cxn>
              <a:cxn ang="0">
                <a:pos x="65" y="50"/>
              </a:cxn>
              <a:cxn ang="0">
                <a:pos x="37" y="37"/>
              </a:cxn>
              <a:cxn ang="0">
                <a:pos x="28" y="60"/>
              </a:cxn>
              <a:cxn ang="0">
                <a:pos x="0" y="89"/>
              </a:cxn>
              <a:cxn ang="0">
                <a:pos x="9" y="111"/>
              </a:cxn>
              <a:cxn ang="0">
                <a:pos x="5" y="139"/>
              </a:cxn>
              <a:cxn ang="0">
                <a:pos x="18" y="162"/>
              </a:cxn>
              <a:cxn ang="0">
                <a:pos x="32" y="177"/>
              </a:cxn>
              <a:cxn ang="0">
                <a:pos x="70" y="177"/>
              </a:cxn>
              <a:cxn ang="0">
                <a:pos x="70" y="195"/>
              </a:cxn>
              <a:cxn ang="0">
                <a:pos x="75" y="204"/>
              </a:cxn>
            </a:cxnLst>
            <a:rect l="0" t="0" r="r" b="b"/>
            <a:pathLst>
              <a:path w="158" h="274">
                <a:moveTo>
                  <a:pt x="75" y="204"/>
                </a:moveTo>
                <a:lnTo>
                  <a:pt x="70" y="204"/>
                </a:lnTo>
                <a:lnTo>
                  <a:pt x="61" y="236"/>
                </a:lnTo>
                <a:lnTo>
                  <a:pt x="37" y="241"/>
                </a:lnTo>
                <a:lnTo>
                  <a:pt x="28" y="227"/>
                </a:lnTo>
                <a:lnTo>
                  <a:pt x="5" y="227"/>
                </a:lnTo>
                <a:lnTo>
                  <a:pt x="0" y="256"/>
                </a:lnTo>
                <a:lnTo>
                  <a:pt x="41" y="274"/>
                </a:lnTo>
                <a:lnTo>
                  <a:pt x="63" y="272"/>
                </a:lnTo>
                <a:lnTo>
                  <a:pt x="84" y="269"/>
                </a:lnTo>
                <a:lnTo>
                  <a:pt x="102" y="265"/>
                </a:lnTo>
                <a:lnTo>
                  <a:pt x="116" y="245"/>
                </a:lnTo>
                <a:lnTo>
                  <a:pt x="121" y="227"/>
                </a:lnTo>
                <a:lnTo>
                  <a:pt x="145" y="213"/>
                </a:lnTo>
                <a:lnTo>
                  <a:pt x="121" y="213"/>
                </a:lnTo>
                <a:lnTo>
                  <a:pt x="121" y="199"/>
                </a:lnTo>
                <a:lnTo>
                  <a:pt x="107" y="172"/>
                </a:lnTo>
                <a:lnTo>
                  <a:pt x="130" y="167"/>
                </a:lnTo>
                <a:lnTo>
                  <a:pt x="154" y="148"/>
                </a:lnTo>
                <a:lnTo>
                  <a:pt x="145" y="125"/>
                </a:lnTo>
                <a:lnTo>
                  <a:pt x="116" y="111"/>
                </a:lnTo>
                <a:lnTo>
                  <a:pt x="121" y="93"/>
                </a:lnTo>
                <a:lnTo>
                  <a:pt x="149" y="84"/>
                </a:lnTo>
                <a:lnTo>
                  <a:pt x="158" y="55"/>
                </a:lnTo>
                <a:lnTo>
                  <a:pt x="158" y="29"/>
                </a:lnTo>
                <a:lnTo>
                  <a:pt x="149" y="5"/>
                </a:lnTo>
                <a:lnTo>
                  <a:pt x="111" y="0"/>
                </a:lnTo>
                <a:lnTo>
                  <a:pt x="89" y="19"/>
                </a:lnTo>
                <a:lnTo>
                  <a:pt x="93" y="32"/>
                </a:lnTo>
                <a:lnTo>
                  <a:pt x="98" y="65"/>
                </a:lnTo>
                <a:lnTo>
                  <a:pt x="65" y="73"/>
                </a:lnTo>
                <a:lnTo>
                  <a:pt x="65" y="50"/>
                </a:lnTo>
                <a:lnTo>
                  <a:pt x="37" y="37"/>
                </a:lnTo>
                <a:lnTo>
                  <a:pt x="28" y="60"/>
                </a:lnTo>
                <a:lnTo>
                  <a:pt x="0" y="89"/>
                </a:lnTo>
                <a:lnTo>
                  <a:pt x="9" y="111"/>
                </a:lnTo>
                <a:lnTo>
                  <a:pt x="5" y="139"/>
                </a:lnTo>
                <a:lnTo>
                  <a:pt x="18" y="162"/>
                </a:lnTo>
                <a:lnTo>
                  <a:pt x="32" y="177"/>
                </a:lnTo>
                <a:lnTo>
                  <a:pt x="70" y="177"/>
                </a:lnTo>
                <a:lnTo>
                  <a:pt x="70" y="195"/>
                </a:lnTo>
                <a:lnTo>
                  <a:pt x="75" y="204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01" name="Freeform 69"/>
          <p:cNvSpPr>
            <a:spLocks/>
          </p:cNvSpPr>
          <p:nvPr/>
        </p:nvSpPr>
        <p:spPr bwMode="auto">
          <a:xfrm>
            <a:off x="2768600" y="3997325"/>
            <a:ext cx="320675" cy="239713"/>
          </a:xfrm>
          <a:custGeom>
            <a:avLst/>
            <a:gdLst/>
            <a:ahLst/>
            <a:cxnLst>
              <a:cxn ang="0">
                <a:pos x="348" y="321"/>
              </a:cxn>
              <a:cxn ang="0">
                <a:pos x="372" y="270"/>
              </a:cxn>
              <a:cxn ang="0">
                <a:pos x="395" y="260"/>
              </a:cxn>
              <a:cxn ang="0">
                <a:pos x="409" y="251"/>
              </a:cxn>
              <a:cxn ang="0">
                <a:pos x="432" y="210"/>
              </a:cxn>
              <a:cxn ang="0">
                <a:pos x="423" y="196"/>
              </a:cxn>
              <a:cxn ang="0">
                <a:pos x="414" y="163"/>
              </a:cxn>
              <a:cxn ang="0">
                <a:pos x="395" y="140"/>
              </a:cxn>
              <a:cxn ang="0">
                <a:pos x="364" y="140"/>
              </a:cxn>
              <a:cxn ang="0">
                <a:pos x="358" y="122"/>
              </a:cxn>
              <a:cxn ang="0">
                <a:pos x="377" y="65"/>
              </a:cxn>
              <a:cxn ang="0">
                <a:pos x="339" y="38"/>
              </a:cxn>
              <a:cxn ang="0">
                <a:pos x="288" y="15"/>
              </a:cxn>
              <a:cxn ang="0">
                <a:pos x="251" y="9"/>
              </a:cxn>
              <a:cxn ang="0">
                <a:pos x="218" y="15"/>
              </a:cxn>
              <a:cxn ang="0">
                <a:pos x="195" y="29"/>
              </a:cxn>
              <a:cxn ang="0">
                <a:pos x="125" y="29"/>
              </a:cxn>
              <a:cxn ang="0">
                <a:pos x="98" y="9"/>
              </a:cxn>
              <a:cxn ang="0">
                <a:pos x="60" y="24"/>
              </a:cxn>
              <a:cxn ang="0">
                <a:pos x="1" y="71"/>
              </a:cxn>
              <a:cxn ang="0">
                <a:pos x="0" y="98"/>
              </a:cxn>
              <a:cxn ang="0">
                <a:pos x="37" y="112"/>
              </a:cxn>
              <a:cxn ang="0">
                <a:pos x="74" y="154"/>
              </a:cxn>
              <a:cxn ang="0">
                <a:pos x="125" y="177"/>
              </a:cxn>
              <a:cxn ang="0">
                <a:pos x="191" y="215"/>
              </a:cxn>
              <a:cxn ang="0">
                <a:pos x="172" y="237"/>
              </a:cxn>
              <a:cxn ang="0">
                <a:pos x="205" y="289"/>
              </a:cxn>
              <a:cxn ang="0">
                <a:pos x="237" y="247"/>
              </a:cxn>
              <a:cxn ang="0">
                <a:pos x="256" y="274"/>
              </a:cxn>
              <a:cxn ang="0">
                <a:pos x="288" y="330"/>
              </a:cxn>
              <a:cxn ang="0">
                <a:pos x="339" y="374"/>
              </a:cxn>
              <a:cxn ang="0">
                <a:pos x="378" y="364"/>
              </a:cxn>
              <a:cxn ang="0">
                <a:pos x="374" y="340"/>
              </a:cxn>
            </a:cxnLst>
            <a:rect l="0" t="0" r="r" b="b"/>
            <a:pathLst>
              <a:path w="432" h="374">
                <a:moveTo>
                  <a:pt x="363" y="330"/>
                </a:moveTo>
                <a:lnTo>
                  <a:pt x="348" y="321"/>
                </a:lnTo>
                <a:lnTo>
                  <a:pt x="357" y="294"/>
                </a:lnTo>
                <a:lnTo>
                  <a:pt x="372" y="270"/>
                </a:lnTo>
                <a:lnTo>
                  <a:pt x="386" y="251"/>
                </a:lnTo>
                <a:lnTo>
                  <a:pt x="395" y="260"/>
                </a:lnTo>
                <a:lnTo>
                  <a:pt x="400" y="256"/>
                </a:lnTo>
                <a:lnTo>
                  <a:pt x="409" y="251"/>
                </a:lnTo>
                <a:lnTo>
                  <a:pt x="432" y="219"/>
                </a:lnTo>
                <a:lnTo>
                  <a:pt x="432" y="210"/>
                </a:lnTo>
                <a:lnTo>
                  <a:pt x="432" y="192"/>
                </a:lnTo>
                <a:lnTo>
                  <a:pt x="423" y="196"/>
                </a:lnTo>
                <a:lnTo>
                  <a:pt x="414" y="181"/>
                </a:lnTo>
                <a:lnTo>
                  <a:pt x="414" y="163"/>
                </a:lnTo>
                <a:lnTo>
                  <a:pt x="409" y="149"/>
                </a:lnTo>
                <a:lnTo>
                  <a:pt x="395" y="140"/>
                </a:lnTo>
                <a:lnTo>
                  <a:pt x="391" y="140"/>
                </a:lnTo>
                <a:lnTo>
                  <a:pt x="364" y="140"/>
                </a:lnTo>
                <a:lnTo>
                  <a:pt x="354" y="132"/>
                </a:lnTo>
                <a:lnTo>
                  <a:pt x="358" y="122"/>
                </a:lnTo>
                <a:lnTo>
                  <a:pt x="368" y="93"/>
                </a:lnTo>
                <a:lnTo>
                  <a:pt x="377" y="65"/>
                </a:lnTo>
                <a:lnTo>
                  <a:pt x="348" y="61"/>
                </a:lnTo>
                <a:lnTo>
                  <a:pt x="339" y="38"/>
                </a:lnTo>
                <a:lnTo>
                  <a:pt x="307" y="43"/>
                </a:lnTo>
                <a:lnTo>
                  <a:pt x="288" y="15"/>
                </a:lnTo>
                <a:lnTo>
                  <a:pt x="264" y="9"/>
                </a:lnTo>
                <a:lnTo>
                  <a:pt x="251" y="9"/>
                </a:lnTo>
                <a:lnTo>
                  <a:pt x="228" y="0"/>
                </a:lnTo>
                <a:lnTo>
                  <a:pt x="218" y="15"/>
                </a:lnTo>
                <a:lnTo>
                  <a:pt x="205" y="20"/>
                </a:lnTo>
                <a:lnTo>
                  <a:pt x="195" y="29"/>
                </a:lnTo>
                <a:lnTo>
                  <a:pt x="158" y="47"/>
                </a:lnTo>
                <a:lnTo>
                  <a:pt x="125" y="29"/>
                </a:lnTo>
                <a:lnTo>
                  <a:pt x="107" y="33"/>
                </a:lnTo>
                <a:lnTo>
                  <a:pt x="98" y="9"/>
                </a:lnTo>
                <a:lnTo>
                  <a:pt x="93" y="5"/>
                </a:lnTo>
                <a:lnTo>
                  <a:pt x="60" y="24"/>
                </a:lnTo>
                <a:lnTo>
                  <a:pt x="0" y="52"/>
                </a:lnTo>
                <a:lnTo>
                  <a:pt x="1" y="71"/>
                </a:lnTo>
                <a:lnTo>
                  <a:pt x="1" y="86"/>
                </a:lnTo>
                <a:lnTo>
                  <a:pt x="0" y="98"/>
                </a:lnTo>
                <a:lnTo>
                  <a:pt x="28" y="131"/>
                </a:lnTo>
                <a:lnTo>
                  <a:pt x="37" y="112"/>
                </a:lnTo>
                <a:lnTo>
                  <a:pt x="60" y="117"/>
                </a:lnTo>
                <a:lnTo>
                  <a:pt x="74" y="154"/>
                </a:lnTo>
                <a:lnTo>
                  <a:pt x="89" y="172"/>
                </a:lnTo>
                <a:lnTo>
                  <a:pt x="125" y="177"/>
                </a:lnTo>
                <a:lnTo>
                  <a:pt x="144" y="210"/>
                </a:lnTo>
                <a:lnTo>
                  <a:pt x="191" y="215"/>
                </a:lnTo>
                <a:lnTo>
                  <a:pt x="200" y="233"/>
                </a:lnTo>
                <a:lnTo>
                  <a:pt x="172" y="237"/>
                </a:lnTo>
                <a:lnTo>
                  <a:pt x="177" y="270"/>
                </a:lnTo>
                <a:lnTo>
                  <a:pt x="205" y="289"/>
                </a:lnTo>
                <a:lnTo>
                  <a:pt x="232" y="265"/>
                </a:lnTo>
                <a:lnTo>
                  <a:pt x="237" y="247"/>
                </a:lnTo>
                <a:lnTo>
                  <a:pt x="255" y="242"/>
                </a:lnTo>
                <a:lnTo>
                  <a:pt x="256" y="274"/>
                </a:lnTo>
                <a:lnTo>
                  <a:pt x="250" y="307"/>
                </a:lnTo>
                <a:lnTo>
                  <a:pt x="288" y="330"/>
                </a:lnTo>
                <a:lnTo>
                  <a:pt x="325" y="373"/>
                </a:lnTo>
                <a:lnTo>
                  <a:pt x="339" y="374"/>
                </a:lnTo>
                <a:lnTo>
                  <a:pt x="362" y="373"/>
                </a:lnTo>
                <a:lnTo>
                  <a:pt x="378" y="364"/>
                </a:lnTo>
                <a:lnTo>
                  <a:pt x="380" y="354"/>
                </a:lnTo>
                <a:lnTo>
                  <a:pt x="374" y="340"/>
                </a:lnTo>
                <a:lnTo>
                  <a:pt x="363" y="330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02" name="Freeform 70"/>
          <p:cNvSpPr>
            <a:spLocks/>
          </p:cNvSpPr>
          <p:nvPr/>
        </p:nvSpPr>
        <p:spPr bwMode="auto">
          <a:xfrm>
            <a:off x="2838450" y="3775075"/>
            <a:ext cx="339725" cy="311150"/>
          </a:xfrm>
          <a:custGeom>
            <a:avLst/>
            <a:gdLst/>
            <a:ahLst/>
            <a:cxnLst>
              <a:cxn ang="0">
                <a:pos x="14" y="377"/>
              </a:cxn>
              <a:cxn ang="0">
                <a:pos x="65" y="391"/>
              </a:cxn>
              <a:cxn ang="0">
                <a:pos x="112" y="364"/>
              </a:cxn>
              <a:cxn ang="0">
                <a:pos x="135" y="344"/>
              </a:cxn>
              <a:cxn ang="0">
                <a:pos x="171" y="353"/>
              </a:cxn>
              <a:cxn ang="0">
                <a:pos x="214" y="387"/>
              </a:cxn>
              <a:cxn ang="0">
                <a:pos x="255" y="405"/>
              </a:cxn>
              <a:cxn ang="0">
                <a:pos x="275" y="437"/>
              </a:cxn>
              <a:cxn ang="0">
                <a:pos x="262" y="474"/>
              </a:cxn>
              <a:cxn ang="0">
                <a:pos x="298" y="484"/>
              </a:cxn>
              <a:cxn ang="0">
                <a:pos x="307" y="452"/>
              </a:cxn>
              <a:cxn ang="0">
                <a:pos x="311" y="423"/>
              </a:cxn>
              <a:cxn ang="0">
                <a:pos x="325" y="405"/>
              </a:cxn>
              <a:cxn ang="0">
                <a:pos x="325" y="387"/>
              </a:cxn>
              <a:cxn ang="0">
                <a:pos x="316" y="335"/>
              </a:cxn>
              <a:cxn ang="0">
                <a:pos x="302" y="289"/>
              </a:cxn>
              <a:cxn ang="0">
                <a:pos x="386" y="289"/>
              </a:cxn>
              <a:cxn ang="0">
                <a:pos x="404" y="251"/>
              </a:cxn>
              <a:cxn ang="0">
                <a:pos x="395" y="237"/>
              </a:cxn>
              <a:cxn ang="0">
                <a:pos x="423" y="224"/>
              </a:cxn>
              <a:cxn ang="0">
                <a:pos x="427" y="201"/>
              </a:cxn>
              <a:cxn ang="0">
                <a:pos x="404" y="177"/>
              </a:cxn>
              <a:cxn ang="0">
                <a:pos x="404" y="140"/>
              </a:cxn>
              <a:cxn ang="0">
                <a:pos x="432" y="126"/>
              </a:cxn>
              <a:cxn ang="0">
                <a:pos x="456" y="79"/>
              </a:cxn>
              <a:cxn ang="0">
                <a:pos x="461" y="40"/>
              </a:cxn>
              <a:cxn ang="0">
                <a:pos x="456" y="29"/>
              </a:cxn>
              <a:cxn ang="0">
                <a:pos x="414" y="5"/>
              </a:cxn>
              <a:cxn ang="0">
                <a:pos x="330" y="5"/>
              </a:cxn>
              <a:cxn ang="0">
                <a:pos x="251" y="75"/>
              </a:cxn>
              <a:cxn ang="0">
                <a:pos x="284" y="103"/>
              </a:cxn>
              <a:cxn ang="0">
                <a:pos x="279" y="149"/>
              </a:cxn>
              <a:cxn ang="0">
                <a:pos x="237" y="168"/>
              </a:cxn>
              <a:cxn ang="0">
                <a:pos x="195" y="187"/>
              </a:cxn>
              <a:cxn ang="0">
                <a:pos x="209" y="131"/>
              </a:cxn>
              <a:cxn ang="0">
                <a:pos x="218" y="84"/>
              </a:cxn>
              <a:cxn ang="0">
                <a:pos x="182" y="79"/>
              </a:cxn>
              <a:cxn ang="0">
                <a:pos x="158" y="140"/>
              </a:cxn>
              <a:cxn ang="0">
                <a:pos x="135" y="201"/>
              </a:cxn>
              <a:cxn ang="0">
                <a:pos x="103" y="252"/>
              </a:cxn>
              <a:cxn ang="0">
                <a:pos x="102" y="280"/>
              </a:cxn>
              <a:cxn ang="0">
                <a:pos x="98" y="289"/>
              </a:cxn>
              <a:cxn ang="0">
                <a:pos x="51" y="289"/>
              </a:cxn>
              <a:cxn ang="0">
                <a:pos x="79" y="321"/>
              </a:cxn>
              <a:cxn ang="0">
                <a:pos x="102" y="353"/>
              </a:cxn>
              <a:cxn ang="0">
                <a:pos x="79" y="330"/>
              </a:cxn>
              <a:cxn ang="0">
                <a:pos x="28" y="317"/>
              </a:cxn>
              <a:cxn ang="0">
                <a:pos x="65" y="349"/>
              </a:cxn>
              <a:cxn ang="0">
                <a:pos x="55" y="373"/>
              </a:cxn>
              <a:cxn ang="0">
                <a:pos x="0" y="349"/>
              </a:cxn>
            </a:cxnLst>
            <a:rect l="0" t="0" r="r" b="b"/>
            <a:pathLst>
              <a:path w="461" h="484">
                <a:moveTo>
                  <a:pt x="5" y="353"/>
                </a:moveTo>
                <a:lnTo>
                  <a:pt x="14" y="377"/>
                </a:lnTo>
                <a:lnTo>
                  <a:pt x="32" y="373"/>
                </a:lnTo>
                <a:lnTo>
                  <a:pt x="65" y="391"/>
                </a:lnTo>
                <a:lnTo>
                  <a:pt x="102" y="373"/>
                </a:lnTo>
                <a:lnTo>
                  <a:pt x="112" y="364"/>
                </a:lnTo>
                <a:lnTo>
                  <a:pt x="125" y="359"/>
                </a:lnTo>
                <a:lnTo>
                  <a:pt x="135" y="344"/>
                </a:lnTo>
                <a:lnTo>
                  <a:pt x="158" y="353"/>
                </a:lnTo>
                <a:lnTo>
                  <a:pt x="171" y="353"/>
                </a:lnTo>
                <a:lnTo>
                  <a:pt x="195" y="359"/>
                </a:lnTo>
                <a:lnTo>
                  <a:pt x="214" y="387"/>
                </a:lnTo>
                <a:lnTo>
                  <a:pt x="246" y="382"/>
                </a:lnTo>
                <a:lnTo>
                  <a:pt x="255" y="405"/>
                </a:lnTo>
                <a:lnTo>
                  <a:pt x="284" y="409"/>
                </a:lnTo>
                <a:lnTo>
                  <a:pt x="275" y="437"/>
                </a:lnTo>
                <a:lnTo>
                  <a:pt x="265" y="466"/>
                </a:lnTo>
                <a:lnTo>
                  <a:pt x="262" y="474"/>
                </a:lnTo>
                <a:lnTo>
                  <a:pt x="271" y="484"/>
                </a:lnTo>
                <a:lnTo>
                  <a:pt x="298" y="484"/>
                </a:lnTo>
                <a:lnTo>
                  <a:pt x="302" y="484"/>
                </a:lnTo>
                <a:lnTo>
                  <a:pt x="307" y="452"/>
                </a:lnTo>
                <a:lnTo>
                  <a:pt x="305" y="432"/>
                </a:lnTo>
                <a:lnTo>
                  <a:pt x="311" y="423"/>
                </a:lnTo>
                <a:lnTo>
                  <a:pt x="321" y="419"/>
                </a:lnTo>
                <a:lnTo>
                  <a:pt x="325" y="405"/>
                </a:lnTo>
                <a:lnTo>
                  <a:pt x="311" y="400"/>
                </a:lnTo>
                <a:lnTo>
                  <a:pt x="325" y="387"/>
                </a:lnTo>
                <a:lnTo>
                  <a:pt x="330" y="364"/>
                </a:lnTo>
                <a:lnTo>
                  <a:pt x="316" y="335"/>
                </a:lnTo>
                <a:lnTo>
                  <a:pt x="307" y="312"/>
                </a:lnTo>
                <a:lnTo>
                  <a:pt x="302" y="289"/>
                </a:lnTo>
                <a:lnTo>
                  <a:pt x="353" y="284"/>
                </a:lnTo>
                <a:lnTo>
                  <a:pt x="386" y="289"/>
                </a:lnTo>
                <a:lnTo>
                  <a:pt x="404" y="275"/>
                </a:lnTo>
                <a:lnTo>
                  <a:pt x="404" y="251"/>
                </a:lnTo>
                <a:lnTo>
                  <a:pt x="395" y="251"/>
                </a:lnTo>
                <a:lnTo>
                  <a:pt x="395" y="237"/>
                </a:lnTo>
                <a:lnTo>
                  <a:pt x="414" y="237"/>
                </a:lnTo>
                <a:lnTo>
                  <a:pt x="423" y="224"/>
                </a:lnTo>
                <a:lnTo>
                  <a:pt x="432" y="219"/>
                </a:lnTo>
                <a:lnTo>
                  <a:pt x="427" y="201"/>
                </a:lnTo>
                <a:lnTo>
                  <a:pt x="437" y="187"/>
                </a:lnTo>
                <a:lnTo>
                  <a:pt x="404" y="177"/>
                </a:lnTo>
                <a:lnTo>
                  <a:pt x="395" y="158"/>
                </a:lnTo>
                <a:lnTo>
                  <a:pt x="404" y="140"/>
                </a:lnTo>
                <a:lnTo>
                  <a:pt x="437" y="149"/>
                </a:lnTo>
                <a:lnTo>
                  <a:pt x="432" y="126"/>
                </a:lnTo>
                <a:lnTo>
                  <a:pt x="446" y="103"/>
                </a:lnTo>
                <a:lnTo>
                  <a:pt x="456" y="79"/>
                </a:lnTo>
                <a:lnTo>
                  <a:pt x="460" y="54"/>
                </a:lnTo>
                <a:lnTo>
                  <a:pt x="461" y="40"/>
                </a:lnTo>
                <a:lnTo>
                  <a:pt x="461" y="29"/>
                </a:lnTo>
                <a:lnTo>
                  <a:pt x="456" y="29"/>
                </a:lnTo>
                <a:lnTo>
                  <a:pt x="437" y="29"/>
                </a:lnTo>
                <a:lnTo>
                  <a:pt x="414" y="5"/>
                </a:lnTo>
                <a:lnTo>
                  <a:pt x="372" y="0"/>
                </a:lnTo>
                <a:lnTo>
                  <a:pt x="330" y="5"/>
                </a:lnTo>
                <a:lnTo>
                  <a:pt x="260" y="29"/>
                </a:lnTo>
                <a:lnTo>
                  <a:pt x="251" y="75"/>
                </a:lnTo>
                <a:lnTo>
                  <a:pt x="255" y="99"/>
                </a:lnTo>
                <a:lnTo>
                  <a:pt x="284" y="103"/>
                </a:lnTo>
                <a:lnTo>
                  <a:pt x="279" y="117"/>
                </a:lnTo>
                <a:lnTo>
                  <a:pt x="279" y="149"/>
                </a:lnTo>
                <a:lnTo>
                  <a:pt x="260" y="154"/>
                </a:lnTo>
                <a:lnTo>
                  <a:pt x="237" y="168"/>
                </a:lnTo>
                <a:lnTo>
                  <a:pt x="214" y="192"/>
                </a:lnTo>
                <a:lnTo>
                  <a:pt x="195" y="187"/>
                </a:lnTo>
                <a:lnTo>
                  <a:pt x="214" y="158"/>
                </a:lnTo>
                <a:lnTo>
                  <a:pt x="209" y="131"/>
                </a:lnTo>
                <a:lnTo>
                  <a:pt x="237" y="126"/>
                </a:lnTo>
                <a:lnTo>
                  <a:pt x="218" y="84"/>
                </a:lnTo>
                <a:lnTo>
                  <a:pt x="200" y="84"/>
                </a:lnTo>
                <a:lnTo>
                  <a:pt x="182" y="79"/>
                </a:lnTo>
                <a:lnTo>
                  <a:pt x="171" y="103"/>
                </a:lnTo>
                <a:lnTo>
                  <a:pt x="158" y="140"/>
                </a:lnTo>
                <a:lnTo>
                  <a:pt x="158" y="168"/>
                </a:lnTo>
                <a:lnTo>
                  <a:pt x="135" y="201"/>
                </a:lnTo>
                <a:lnTo>
                  <a:pt x="121" y="237"/>
                </a:lnTo>
                <a:lnTo>
                  <a:pt x="103" y="252"/>
                </a:lnTo>
                <a:lnTo>
                  <a:pt x="89" y="271"/>
                </a:lnTo>
                <a:lnTo>
                  <a:pt x="102" y="280"/>
                </a:lnTo>
                <a:lnTo>
                  <a:pt x="121" y="294"/>
                </a:lnTo>
                <a:lnTo>
                  <a:pt x="98" y="289"/>
                </a:lnTo>
                <a:lnTo>
                  <a:pt x="74" y="298"/>
                </a:lnTo>
                <a:lnTo>
                  <a:pt x="51" y="289"/>
                </a:lnTo>
                <a:lnTo>
                  <a:pt x="55" y="307"/>
                </a:lnTo>
                <a:lnTo>
                  <a:pt x="79" y="321"/>
                </a:lnTo>
                <a:lnTo>
                  <a:pt x="112" y="340"/>
                </a:lnTo>
                <a:lnTo>
                  <a:pt x="102" y="353"/>
                </a:lnTo>
                <a:lnTo>
                  <a:pt x="79" y="349"/>
                </a:lnTo>
                <a:lnTo>
                  <a:pt x="79" y="330"/>
                </a:lnTo>
                <a:lnTo>
                  <a:pt x="55" y="321"/>
                </a:lnTo>
                <a:lnTo>
                  <a:pt x="28" y="317"/>
                </a:lnTo>
                <a:lnTo>
                  <a:pt x="32" y="344"/>
                </a:lnTo>
                <a:lnTo>
                  <a:pt x="65" y="349"/>
                </a:lnTo>
                <a:lnTo>
                  <a:pt x="74" y="364"/>
                </a:lnTo>
                <a:lnTo>
                  <a:pt x="55" y="373"/>
                </a:lnTo>
                <a:lnTo>
                  <a:pt x="37" y="353"/>
                </a:lnTo>
                <a:lnTo>
                  <a:pt x="0" y="349"/>
                </a:lnTo>
                <a:lnTo>
                  <a:pt x="5" y="353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03" name="Freeform 71"/>
          <p:cNvSpPr>
            <a:spLocks/>
          </p:cNvSpPr>
          <p:nvPr/>
        </p:nvSpPr>
        <p:spPr bwMode="auto">
          <a:xfrm>
            <a:off x="2068513" y="4030663"/>
            <a:ext cx="1179512" cy="1033462"/>
          </a:xfrm>
          <a:custGeom>
            <a:avLst/>
            <a:gdLst/>
            <a:ahLst/>
            <a:cxnLst>
              <a:cxn ang="0">
                <a:pos x="1400" y="1023"/>
              </a:cxn>
              <a:cxn ang="0">
                <a:pos x="1432" y="1111"/>
              </a:cxn>
              <a:cxn ang="0">
                <a:pos x="1381" y="1176"/>
              </a:cxn>
              <a:cxn ang="0">
                <a:pos x="1396" y="1269"/>
              </a:cxn>
              <a:cxn ang="0">
                <a:pos x="1507" y="1329"/>
              </a:cxn>
              <a:cxn ang="0">
                <a:pos x="1437" y="1385"/>
              </a:cxn>
              <a:cxn ang="0">
                <a:pos x="1362" y="1492"/>
              </a:cxn>
              <a:cxn ang="0">
                <a:pos x="1195" y="1478"/>
              </a:cxn>
              <a:cxn ang="0">
                <a:pos x="1128" y="1439"/>
              </a:cxn>
              <a:cxn ang="0">
                <a:pos x="999" y="1391"/>
              </a:cxn>
              <a:cxn ang="0">
                <a:pos x="858" y="1542"/>
              </a:cxn>
              <a:cxn ang="0">
                <a:pos x="804" y="1608"/>
              </a:cxn>
              <a:cxn ang="0">
                <a:pos x="684" y="1566"/>
              </a:cxn>
              <a:cxn ang="0">
                <a:pos x="591" y="1504"/>
              </a:cxn>
              <a:cxn ang="0">
                <a:pos x="465" y="1505"/>
              </a:cxn>
              <a:cxn ang="0">
                <a:pos x="325" y="1446"/>
              </a:cxn>
              <a:cxn ang="0">
                <a:pos x="237" y="1371"/>
              </a:cxn>
              <a:cxn ang="0">
                <a:pos x="344" y="1041"/>
              </a:cxn>
              <a:cxn ang="0">
                <a:pos x="428" y="1073"/>
              </a:cxn>
              <a:cxn ang="0">
                <a:pos x="372" y="896"/>
              </a:cxn>
              <a:cxn ang="0">
                <a:pos x="357" y="803"/>
              </a:cxn>
              <a:cxn ang="0">
                <a:pos x="284" y="688"/>
              </a:cxn>
              <a:cxn ang="0">
                <a:pos x="255" y="595"/>
              </a:cxn>
              <a:cxn ang="0">
                <a:pos x="182" y="530"/>
              </a:cxn>
              <a:cxn ang="0">
                <a:pos x="42" y="484"/>
              </a:cxn>
              <a:cxn ang="0">
                <a:pos x="60" y="385"/>
              </a:cxn>
              <a:cxn ang="0">
                <a:pos x="34" y="326"/>
              </a:cxn>
              <a:cxn ang="0">
                <a:pos x="158" y="316"/>
              </a:cxn>
              <a:cxn ang="0">
                <a:pos x="242" y="353"/>
              </a:cxn>
              <a:cxn ang="0">
                <a:pos x="339" y="376"/>
              </a:cxn>
              <a:cxn ang="0">
                <a:pos x="418" y="395"/>
              </a:cxn>
              <a:cxn ang="0">
                <a:pos x="405" y="260"/>
              </a:cxn>
              <a:cxn ang="0">
                <a:pos x="465" y="185"/>
              </a:cxn>
              <a:cxn ang="0">
                <a:pos x="516" y="283"/>
              </a:cxn>
              <a:cxn ang="0">
                <a:pos x="632" y="223"/>
              </a:cxn>
              <a:cxn ang="0">
                <a:pos x="749" y="190"/>
              </a:cxn>
              <a:cxn ang="0">
                <a:pos x="832" y="32"/>
              </a:cxn>
              <a:cxn ang="0">
                <a:pos x="945" y="19"/>
              </a:cxn>
              <a:cxn ang="0">
                <a:pos x="1004" y="65"/>
              </a:cxn>
              <a:cxn ang="0">
                <a:pos x="1135" y="163"/>
              </a:cxn>
              <a:cxn ang="0">
                <a:pos x="1176" y="213"/>
              </a:cxn>
              <a:cxn ang="0">
                <a:pos x="1232" y="278"/>
              </a:cxn>
              <a:cxn ang="0">
                <a:pos x="1339" y="330"/>
              </a:cxn>
              <a:cxn ang="0">
                <a:pos x="1414" y="390"/>
              </a:cxn>
              <a:cxn ang="0">
                <a:pos x="1485" y="390"/>
              </a:cxn>
              <a:cxn ang="0">
                <a:pos x="1591" y="427"/>
              </a:cxn>
              <a:cxn ang="0">
                <a:pos x="1530" y="548"/>
              </a:cxn>
              <a:cxn ang="0">
                <a:pos x="1507" y="674"/>
              </a:cxn>
              <a:cxn ang="0">
                <a:pos x="1423" y="720"/>
              </a:cxn>
              <a:cxn ang="0">
                <a:pos x="1363" y="790"/>
              </a:cxn>
              <a:cxn ang="0">
                <a:pos x="1307" y="878"/>
              </a:cxn>
              <a:cxn ang="0">
                <a:pos x="1335" y="896"/>
              </a:cxn>
              <a:cxn ang="0">
                <a:pos x="1419" y="971"/>
              </a:cxn>
            </a:cxnLst>
            <a:rect l="0" t="0" r="r" b="b"/>
            <a:pathLst>
              <a:path w="1591" h="1608">
                <a:moveTo>
                  <a:pt x="1455" y="994"/>
                </a:moveTo>
                <a:lnTo>
                  <a:pt x="1428" y="989"/>
                </a:lnTo>
                <a:lnTo>
                  <a:pt x="1423" y="989"/>
                </a:lnTo>
                <a:lnTo>
                  <a:pt x="1405" y="1000"/>
                </a:lnTo>
                <a:lnTo>
                  <a:pt x="1400" y="1023"/>
                </a:lnTo>
                <a:lnTo>
                  <a:pt x="1409" y="1041"/>
                </a:lnTo>
                <a:lnTo>
                  <a:pt x="1414" y="1059"/>
                </a:lnTo>
                <a:lnTo>
                  <a:pt x="1432" y="1073"/>
                </a:lnTo>
                <a:lnTo>
                  <a:pt x="1441" y="1097"/>
                </a:lnTo>
                <a:lnTo>
                  <a:pt x="1432" y="1111"/>
                </a:lnTo>
                <a:lnTo>
                  <a:pt x="1409" y="1129"/>
                </a:lnTo>
                <a:lnTo>
                  <a:pt x="1390" y="1125"/>
                </a:lnTo>
                <a:lnTo>
                  <a:pt x="1371" y="1125"/>
                </a:lnTo>
                <a:lnTo>
                  <a:pt x="1381" y="1152"/>
                </a:lnTo>
                <a:lnTo>
                  <a:pt x="1381" y="1176"/>
                </a:lnTo>
                <a:lnTo>
                  <a:pt x="1414" y="1185"/>
                </a:lnTo>
                <a:lnTo>
                  <a:pt x="1418" y="1204"/>
                </a:lnTo>
                <a:lnTo>
                  <a:pt x="1408" y="1223"/>
                </a:lnTo>
                <a:lnTo>
                  <a:pt x="1394" y="1245"/>
                </a:lnTo>
                <a:lnTo>
                  <a:pt x="1396" y="1269"/>
                </a:lnTo>
                <a:lnTo>
                  <a:pt x="1405" y="1292"/>
                </a:lnTo>
                <a:lnTo>
                  <a:pt x="1446" y="1315"/>
                </a:lnTo>
                <a:lnTo>
                  <a:pt x="1469" y="1315"/>
                </a:lnTo>
                <a:lnTo>
                  <a:pt x="1493" y="1315"/>
                </a:lnTo>
                <a:lnTo>
                  <a:pt x="1507" y="1329"/>
                </a:lnTo>
                <a:lnTo>
                  <a:pt x="1487" y="1356"/>
                </a:lnTo>
                <a:lnTo>
                  <a:pt x="1469" y="1380"/>
                </a:lnTo>
                <a:lnTo>
                  <a:pt x="1469" y="1376"/>
                </a:lnTo>
                <a:lnTo>
                  <a:pt x="1450" y="1383"/>
                </a:lnTo>
                <a:lnTo>
                  <a:pt x="1437" y="1385"/>
                </a:lnTo>
                <a:lnTo>
                  <a:pt x="1405" y="1417"/>
                </a:lnTo>
                <a:lnTo>
                  <a:pt x="1400" y="1441"/>
                </a:lnTo>
                <a:lnTo>
                  <a:pt x="1376" y="1436"/>
                </a:lnTo>
                <a:lnTo>
                  <a:pt x="1353" y="1459"/>
                </a:lnTo>
                <a:lnTo>
                  <a:pt x="1362" y="1492"/>
                </a:lnTo>
                <a:lnTo>
                  <a:pt x="1339" y="1492"/>
                </a:lnTo>
                <a:lnTo>
                  <a:pt x="1317" y="1498"/>
                </a:lnTo>
                <a:lnTo>
                  <a:pt x="1292" y="1505"/>
                </a:lnTo>
                <a:lnTo>
                  <a:pt x="1246" y="1492"/>
                </a:lnTo>
                <a:lnTo>
                  <a:pt x="1195" y="1478"/>
                </a:lnTo>
                <a:lnTo>
                  <a:pt x="1158" y="1450"/>
                </a:lnTo>
                <a:lnTo>
                  <a:pt x="1167" y="1431"/>
                </a:lnTo>
                <a:lnTo>
                  <a:pt x="1153" y="1417"/>
                </a:lnTo>
                <a:lnTo>
                  <a:pt x="1149" y="1436"/>
                </a:lnTo>
                <a:lnTo>
                  <a:pt x="1128" y="1439"/>
                </a:lnTo>
                <a:lnTo>
                  <a:pt x="1102" y="1436"/>
                </a:lnTo>
                <a:lnTo>
                  <a:pt x="1060" y="1413"/>
                </a:lnTo>
                <a:lnTo>
                  <a:pt x="1033" y="1417"/>
                </a:lnTo>
                <a:lnTo>
                  <a:pt x="1018" y="1390"/>
                </a:lnTo>
                <a:lnTo>
                  <a:pt x="999" y="1391"/>
                </a:lnTo>
                <a:lnTo>
                  <a:pt x="975" y="1405"/>
                </a:lnTo>
                <a:lnTo>
                  <a:pt x="930" y="1436"/>
                </a:lnTo>
                <a:lnTo>
                  <a:pt x="874" y="1464"/>
                </a:lnTo>
                <a:lnTo>
                  <a:pt x="860" y="1520"/>
                </a:lnTo>
                <a:lnTo>
                  <a:pt x="858" y="1542"/>
                </a:lnTo>
                <a:lnTo>
                  <a:pt x="856" y="1566"/>
                </a:lnTo>
                <a:lnTo>
                  <a:pt x="874" y="1603"/>
                </a:lnTo>
                <a:lnTo>
                  <a:pt x="837" y="1589"/>
                </a:lnTo>
                <a:lnTo>
                  <a:pt x="809" y="1589"/>
                </a:lnTo>
                <a:lnTo>
                  <a:pt x="804" y="1608"/>
                </a:lnTo>
                <a:lnTo>
                  <a:pt x="772" y="1608"/>
                </a:lnTo>
                <a:lnTo>
                  <a:pt x="754" y="1589"/>
                </a:lnTo>
                <a:lnTo>
                  <a:pt x="734" y="1589"/>
                </a:lnTo>
                <a:lnTo>
                  <a:pt x="720" y="1598"/>
                </a:lnTo>
                <a:lnTo>
                  <a:pt x="684" y="1566"/>
                </a:lnTo>
                <a:lnTo>
                  <a:pt x="693" y="1552"/>
                </a:lnTo>
                <a:lnTo>
                  <a:pt x="671" y="1538"/>
                </a:lnTo>
                <a:lnTo>
                  <a:pt x="641" y="1529"/>
                </a:lnTo>
                <a:lnTo>
                  <a:pt x="632" y="1525"/>
                </a:lnTo>
                <a:lnTo>
                  <a:pt x="591" y="1504"/>
                </a:lnTo>
                <a:lnTo>
                  <a:pt x="568" y="1497"/>
                </a:lnTo>
                <a:lnTo>
                  <a:pt x="548" y="1497"/>
                </a:lnTo>
                <a:lnTo>
                  <a:pt x="539" y="1515"/>
                </a:lnTo>
                <a:lnTo>
                  <a:pt x="498" y="1515"/>
                </a:lnTo>
                <a:lnTo>
                  <a:pt x="465" y="1505"/>
                </a:lnTo>
                <a:lnTo>
                  <a:pt x="446" y="1505"/>
                </a:lnTo>
                <a:lnTo>
                  <a:pt x="414" y="1473"/>
                </a:lnTo>
                <a:lnTo>
                  <a:pt x="372" y="1482"/>
                </a:lnTo>
                <a:lnTo>
                  <a:pt x="348" y="1446"/>
                </a:lnTo>
                <a:lnTo>
                  <a:pt x="325" y="1446"/>
                </a:lnTo>
                <a:lnTo>
                  <a:pt x="298" y="1422"/>
                </a:lnTo>
                <a:lnTo>
                  <a:pt x="265" y="1403"/>
                </a:lnTo>
                <a:lnTo>
                  <a:pt x="269" y="1380"/>
                </a:lnTo>
                <a:lnTo>
                  <a:pt x="260" y="1371"/>
                </a:lnTo>
                <a:lnTo>
                  <a:pt x="237" y="1371"/>
                </a:lnTo>
                <a:lnTo>
                  <a:pt x="214" y="1348"/>
                </a:lnTo>
                <a:lnTo>
                  <a:pt x="265" y="1315"/>
                </a:lnTo>
                <a:lnTo>
                  <a:pt x="298" y="1250"/>
                </a:lnTo>
                <a:lnTo>
                  <a:pt x="325" y="1143"/>
                </a:lnTo>
                <a:lnTo>
                  <a:pt x="344" y="1041"/>
                </a:lnTo>
                <a:lnTo>
                  <a:pt x="353" y="996"/>
                </a:lnTo>
                <a:lnTo>
                  <a:pt x="372" y="962"/>
                </a:lnTo>
                <a:lnTo>
                  <a:pt x="395" y="989"/>
                </a:lnTo>
                <a:lnTo>
                  <a:pt x="409" y="1023"/>
                </a:lnTo>
                <a:lnTo>
                  <a:pt x="428" y="1073"/>
                </a:lnTo>
                <a:lnTo>
                  <a:pt x="418" y="1027"/>
                </a:lnTo>
                <a:lnTo>
                  <a:pt x="414" y="980"/>
                </a:lnTo>
                <a:lnTo>
                  <a:pt x="389" y="953"/>
                </a:lnTo>
                <a:lnTo>
                  <a:pt x="362" y="925"/>
                </a:lnTo>
                <a:lnTo>
                  <a:pt x="372" y="896"/>
                </a:lnTo>
                <a:lnTo>
                  <a:pt x="386" y="869"/>
                </a:lnTo>
                <a:lnTo>
                  <a:pt x="372" y="841"/>
                </a:lnTo>
                <a:lnTo>
                  <a:pt x="391" y="828"/>
                </a:lnTo>
                <a:lnTo>
                  <a:pt x="381" y="815"/>
                </a:lnTo>
                <a:lnTo>
                  <a:pt x="357" y="803"/>
                </a:lnTo>
                <a:lnTo>
                  <a:pt x="312" y="781"/>
                </a:lnTo>
                <a:lnTo>
                  <a:pt x="302" y="744"/>
                </a:lnTo>
                <a:lnTo>
                  <a:pt x="279" y="702"/>
                </a:lnTo>
                <a:lnTo>
                  <a:pt x="269" y="674"/>
                </a:lnTo>
                <a:lnTo>
                  <a:pt x="284" y="688"/>
                </a:lnTo>
                <a:lnTo>
                  <a:pt x="302" y="669"/>
                </a:lnTo>
                <a:lnTo>
                  <a:pt x="279" y="650"/>
                </a:lnTo>
                <a:lnTo>
                  <a:pt x="289" y="622"/>
                </a:lnTo>
                <a:lnTo>
                  <a:pt x="246" y="613"/>
                </a:lnTo>
                <a:lnTo>
                  <a:pt x="255" y="595"/>
                </a:lnTo>
                <a:lnTo>
                  <a:pt x="255" y="576"/>
                </a:lnTo>
                <a:lnTo>
                  <a:pt x="223" y="562"/>
                </a:lnTo>
                <a:lnTo>
                  <a:pt x="200" y="547"/>
                </a:lnTo>
                <a:lnTo>
                  <a:pt x="182" y="567"/>
                </a:lnTo>
                <a:lnTo>
                  <a:pt x="182" y="530"/>
                </a:lnTo>
                <a:lnTo>
                  <a:pt x="149" y="520"/>
                </a:lnTo>
                <a:lnTo>
                  <a:pt x="116" y="493"/>
                </a:lnTo>
                <a:lnTo>
                  <a:pt x="93" y="488"/>
                </a:lnTo>
                <a:lnTo>
                  <a:pt x="74" y="464"/>
                </a:lnTo>
                <a:lnTo>
                  <a:pt x="42" y="484"/>
                </a:lnTo>
                <a:lnTo>
                  <a:pt x="28" y="446"/>
                </a:lnTo>
                <a:lnTo>
                  <a:pt x="0" y="423"/>
                </a:lnTo>
                <a:lnTo>
                  <a:pt x="28" y="414"/>
                </a:lnTo>
                <a:lnTo>
                  <a:pt x="56" y="414"/>
                </a:lnTo>
                <a:lnTo>
                  <a:pt x="60" y="385"/>
                </a:lnTo>
                <a:lnTo>
                  <a:pt x="46" y="367"/>
                </a:lnTo>
                <a:lnTo>
                  <a:pt x="19" y="385"/>
                </a:lnTo>
                <a:lnTo>
                  <a:pt x="1" y="362"/>
                </a:lnTo>
                <a:lnTo>
                  <a:pt x="10" y="330"/>
                </a:lnTo>
                <a:lnTo>
                  <a:pt x="34" y="326"/>
                </a:lnTo>
                <a:lnTo>
                  <a:pt x="60" y="325"/>
                </a:lnTo>
                <a:lnTo>
                  <a:pt x="103" y="316"/>
                </a:lnTo>
                <a:lnTo>
                  <a:pt x="121" y="330"/>
                </a:lnTo>
                <a:lnTo>
                  <a:pt x="139" y="325"/>
                </a:lnTo>
                <a:lnTo>
                  <a:pt x="158" y="316"/>
                </a:lnTo>
                <a:lnTo>
                  <a:pt x="186" y="312"/>
                </a:lnTo>
                <a:lnTo>
                  <a:pt x="201" y="311"/>
                </a:lnTo>
                <a:lnTo>
                  <a:pt x="214" y="312"/>
                </a:lnTo>
                <a:lnTo>
                  <a:pt x="232" y="335"/>
                </a:lnTo>
                <a:lnTo>
                  <a:pt x="242" y="353"/>
                </a:lnTo>
                <a:lnTo>
                  <a:pt x="255" y="390"/>
                </a:lnTo>
                <a:lnTo>
                  <a:pt x="284" y="367"/>
                </a:lnTo>
                <a:lnTo>
                  <a:pt x="316" y="362"/>
                </a:lnTo>
                <a:lnTo>
                  <a:pt x="325" y="376"/>
                </a:lnTo>
                <a:lnTo>
                  <a:pt x="339" y="376"/>
                </a:lnTo>
                <a:lnTo>
                  <a:pt x="348" y="395"/>
                </a:lnTo>
                <a:lnTo>
                  <a:pt x="348" y="371"/>
                </a:lnTo>
                <a:lnTo>
                  <a:pt x="362" y="367"/>
                </a:lnTo>
                <a:lnTo>
                  <a:pt x="377" y="385"/>
                </a:lnTo>
                <a:lnTo>
                  <a:pt x="418" y="395"/>
                </a:lnTo>
                <a:lnTo>
                  <a:pt x="405" y="353"/>
                </a:lnTo>
                <a:lnTo>
                  <a:pt x="414" y="330"/>
                </a:lnTo>
                <a:lnTo>
                  <a:pt x="414" y="315"/>
                </a:lnTo>
                <a:lnTo>
                  <a:pt x="414" y="294"/>
                </a:lnTo>
                <a:lnTo>
                  <a:pt x="405" y="260"/>
                </a:lnTo>
                <a:lnTo>
                  <a:pt x="386" y="242"/>
                </a:lnTo>
                <a:lnTo>
                  <a:pt x="382" y="207"/>
                </a:lnTo>
                <a:lnTo>
                  <a:pt x="391" y="176"/>
                </a:lnTo>
                <a:lnTo>
                  <a:pt x="432" y="195"/>
                </a:lnTo>
                <a:lnTo>
                  <a:pt x="465" y="185"/>
                </a:lnTo>
                <a:lnTo>
                  <a:pt x="475" y="208"/>
                </a:lnTo>
                <a:lnTo>
                  <a:pt x="461" y="237"/>
                </a:lnTo>
                <a:lnTo>
                  <a:pt x="470" y="265"/>
                </a:lnTo>
                <a:lnTo>
                  <a:pt x="502" y="265"/>
                </a:lnTo>
                <a:lnTo>
                  <a:pt x="516" y="283"/>
                </a:lnTo>
                <a:lnTo>
                  <a:pt x="548" y="269"/>
                </a:lnTo>
                <a:lnTo>
                  <a:pt x="576" y="281"/>
                </a:lnTo>
                <a:lnTo>
                  <a:pt x="604" y="292"/>
                </a:lnTo>
                <a:lnTo>
                  <a:pt x="641" y="260"/>
                </a:lnTo>
                <a:lnTo>
                  <a:pt x="632" y="223"/>
                </a:lnTo>
                <a:lnTo>
                  <a:pt x="670" y="208"/>
                </a:lnTo>
                <a:lnTo>
                  <a:pt x="700" y="206"/>
                </a:lnTo>
                <a:lnTo>
                  <a:pt x="722" y="204"/>
                </a:lnTo>
                <a:lnTo>
                  <a:pt x="734" y="208"/>
                </a:lnTo>
                <a:lnTo>
                  <a:pt x="749" y="190"/>
                </a:lnTo>
                <a:lnTo>
                  <a:pt x="790" y="185"/>
                </a:lnTo>
                <a:lnTo>
                  <a:pt x="809" y="167"/>
                </a:lnTo>
                <a:lnTo>
                  <a:pt x="809" y="120"/>
                </a:lnTo>
                <a:lnTo>
                  <a:pt x="823" y="88"/>
                </a:lnTo>
                <a:lnTo>
                  <a:pt x="832" y="32"/>
                </a:lnTo>
                <a:lnTo>
                  <a:pt x="888" y="9"/>
                </a:lnTo>
                <a:lnTo>
                  <a:pt x="940" y="9"/>
                </a:lnTo>
                <a:lnTo>
                  <a:pt x="944" y="9"/>
                </a:lnTo>
                <a:lnTo>
                  <a:pt x="944" y="0"/>
                </a:lnTo>
                <a:lnTo>
                  <a:pt x="945" y="19"/>
                </a:lnTo>
                <a:lnTo>
                  <a:pt x="945" y="34"/>
                </a:lnTo>
                <a:lnTo>
                  <a:pt x="944" y="46"/>
                </a:lnTo>
                <a:lnTo>
                  <a:pt x="972" y="79"/>
                </a:lnTo>
                <a:lnTo>
                  <a:pt x="981" y="60"/>
                </a:lnTo>
                <a:lnTo>
                  <a:pt x="1004" y="65"/>
                </a:lnTo>
                <a:lnTo>
                  <a:pt x="1018" y="102"/>
                </a:lnTo>
                <a:lnTo>
                  <a:pt x="1033" y="120"/>
                </a:lnTo>
                <a:lnTo>
                  <a:pt x="1069" y="125"/>
                </a:lnTo>
                <a:lnTo>
                  <a:pt x="1088" y="158"/>
                </a:lnTo>
                <a:lnTo>
                  <a:pt x="1135" y="163"/>
                </a:lnTo>
                <a:lnTo>
                  <a:pt x="1144" y="181"/>
                </a:lnTo>
                <a:lnTo>
                  <a:pt x="1116" y="185"/>
                </a:lnTo>
                <a:lnTo>
                  <a:pt x="1121" y="218"/>
                </a:lnTo>
                <a:lnTo>
                  <a:pt x="1149" y="237"/>
                </a:lnTo>
                <a:lnTo>
                  <a:pt x="1176" y="213"/>
                </a:lnTo>
                <a:lnTo>
                  <a:pt x="1181" y="195"/>
                </a:lnTo>
                <a:lnTo>
                  <a:pt x="1199" y="190"/>
                </a:lnTo>
                <a:lnTo>
                  <a:pt x="1200" y="222"/>
                </a:lnTo>
                <a:lnTo>
                  <a:pt x="1194" y="255"/>
                </a:lnTo>
                <a:lnTo>
                  <a:pt x="1232" y="278"/>
                </a:lnTo>
                <a:lnTo>
                  <a:pt x="1269" y="321"/>
                </a:lnTo>
                <a:lnTo>
                  <a:pt x="1292" y="323"/>
                </a:lnTo>
                <a:lnTo>
                  <a:pt x="1313" y="316"/>
                </a:lnTo>
                <a:lnTo>
                  <a:pt x="1312" y="316"/>
                </a:lnTo>
                <a:lnTo>
                  <a:pt x="1339" y="330"/>
                </a:lnTo>
                <a:lnTo>
                  <a:pt x="1348" y="316"/>
                </a:lnTo>
                <a:lnTo>
                  <a:pt x="1362" y="321"/>
                </a:lnTo>
                <a:lnTo>
                  <a:pt x="1367" y="330"/>
                </a:lnTo>
                <a:lnTo>
                  <a:pt x="1390" y="339"/>
                </a:lnTo>
                <a:lnTo>
                  <a:pt x="1414" y="390"/>
                </a:lnTo>
                <a:lnTo>
                  <a:pt x="1423" y="371"/>
                </a:lnTo>
                <a:lnTo>
                  <a:pt x="1446" y="380"/>
                </a:lnTo>
                <a:lnTo>
                  <a:pt x="1446" y="395"/>
                </a:lnTo>
                <a:lnTo>
                  <a:pt x="1471" y="391"/>
                </a:lnTo>
                <a:lnTo>
                  <a:pt x="1485" y="390"/>
                </a:lnTo>
                <a:lnTo>
                  <a:pt x="1498" y="390"/>
                </a:lnTo>
                <a:lnTo>
                  <a:pt x="1525" y="409"/>
                </a:lnTo>
                <a:lnTo>
                  <a:pt x="1544" y="409"/>
                </a:lnTo>
                <a:lnTo>
                  <a:pt x="1567" y="418"/>
                </a:lnTo>
                <a:lnTo>
                  <a:pt x="1591" y="427"/>
                </a:lnTo>
                <a:lnTo>
                  <a:pt x="1580" y="460"/>
                </a:lnTo>
                <a:lnTo>
                  <a:pt x="1557" y="478"/>
                </a:lnTo>
                <a:lnTo>
                  <a:pt x="1544" y="488"/>
                </a:lnTo>
                <a:lnTo>
                  <a:pt x="1534" y="520"/>
                </a:lnTo>
                <a:lnTo>
                  <a:pt x="1530" y="548"/>
                </a:lnTo>
                <a:lnTo>
                  <a:pt x="1511" y="576"/>
                </a:lnTo>
                <a:lnTo>
                  <a:pt x="1507" y="609"/>
                </a:lnTo>
                <a:lnTo>
                  <a:pt x="1502" y="641"/>
                </a:lnTo>
                <a:lnTo>
                  <a:pt x="1502" y="674"/>
                </a:lnTo>
                <a:lnTo>
                  <a:pt x="1507" y="674"/>
                </a:lnTo>
                <a:lnTo>
                  <a:pt x="1483" y="706"/>
                </a:lnTo>
                <a:lnTo>
                  <a:pt x="1460" y="706"/>
                </a:lnTo>
                <a:lnTo>
                  <a:pt x="1451" y="688"/>
                </a:lnTo>
                <a:lnTo>
                  <a:pt x="1433" y="692"/>
                </a:lnTo>
                <a:lnTo>
                  <a:pt x="1423" y="720"/>
                </a:lnTo>
                <a:lnTo>
                  <a:pt x="1437" y="724"/>
                </a:lnTo>
                <a:lnTo>
                  <a:pt x="1423" y="744"/>
                </a:lnTo>
                <a:lnTo>
                  <a:pt x="1394" y="758"/>
                </a:lnTo>
                <a:lnTo>
                  <a:pt x="1385" y="781"/>
                </a:lnTo>
                <a:lnTo>
                  <a:pt x="1363" y="790"/>
                </a:lnTo>
                <a:lnTo>
                  <a:pt x="1358" y="817"/>
                </a:lnTo>
                <a:lnTo>
                  <a:pt x="1344" y="837"/>
                </a:lnTo>
                <a:lnTo>
                  <a:pt x="1316" y="856"/>
                </a:lnTo>
                <a:lnTo>
                  <a:pt x="1321" y="864"/>
                </a:lnTo>
                <a:lnTo>
                  <a:pt x="1307" y="878"/>
                </a:lnTo>
                <a:lnTo>
                  <a:pt x="1316" y="887"/>
                </a:lnTo>
                <a:lnTo>
                  <a:pt x="1307" y="916"/>
                </a:lnTo>
                <a:lnTo>
                  <a:pt x="1297" y="939"/>
                </a:lnTo>
                <a:lnTo>
                  <a:pt x="1325" y="925"/>
                </a:lnTo>
                <a:lnTo>
                  <a:pt x="1335" y="896"/>
                </a:lnTo>
                <a:lnTo>
                  <a:pt x="1362" y="883"/>
                </a:lnTo>
                <a:lnTo>
                  <a:pt x="1394" y="887"/>
                </a:lnTo>
                <a:lnTo>
                  <a:pt x="1394" y="920"/>
                </a:lnTo>
                <a:lnTo>
                  <a:pt x="1395" y="948"/>
                </a:lnTo>
                <a:lnTo>
                  <a:pt x="1419" y="971"/>
                </a:lnTo>
                <a:lnTo>
                  <a:pt x="1428" y="994"/>
                </a:lnTo>
                <a:lnTo>
                  <a:pt x="1428" y="989"/>
                </a:lnTo>
                <a:lnTo>
                  <a:pt x="1455" y="994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04" name="Freeform 72"/>
          <p:cNvSpPr>
            <a:spLocks/>
          </p:cNvSpPr>
          <p:nvPr/>
        </p:nvSpPr>
        <p:spPr bwMode="auto">
          <a:xfrm>
            <a:off x="2536825" y="5011738"/>
            <a:ext cx="46038" cy="38100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25"/>
              </a:cxn>
              <a:cxn ang="0">
                <a:pos x="6" y="56"/>
              </a:cxn>
              <a:cxn ang="0">
                <a:pos x="25" y="51"/>
              </a:cxn>
              <a:cxn ang="0">
                <a:pos x="57" y="37"/>
              </a:cxn>
              <a:cxn ang="0">
                <a:pos x="62" y="23"/>
              </a:cxn>
              <a:cxn ang="0">
                <a:pos x="57" y="14"/>
              </a:cxn>
              <a:cxn ang="0">
                <a:pos x="34" y="10"/>
              </a:cxn>
              <a:cxn ang="0">
                <a:pos x="1" y="0"/>
              </a:cxn>
            </a:cxnLst>
            <a:rect l="0" t="0" r="r" b="b"/>
            <a:pathLst>
              <a:path w="62" h="56">
                <a:moveTo>
                  <a:pt x="1" y="0"/>
                </a:moveTo>
                <a:lnTo>
                  <a:pt x="0" y="25"/>
                </a:lnTo>
                <a:lnTo>
                  <a:pt x="6" y="56"/>
                </a:lnTo>
                <a:lnTo>
                  <a:pt x="25" y="51"/>
                </a:lnTo>
                <a:lnTo>
                  <a:pt x="57" y="37"/>
                </a:lnTo>
                <a:lnTo>
                  <a:pt x="62" y="23"/>
                </a:lnTo>
                <a:lnTo>
                  <a:pt x="57" y="14"/>
                </a:lnTo>
                <a:lnTo>
                  <a:pt x="34" y="1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05" name="Freeform 73"/>
          <p:cNvSpPr>
            <a:spLocks/>
          </p:cNvSpPr>
          <p:nvPr/>
        </p:nvSpPr>
        <p:spPr bwMode="auto">
          <a:xfrm>
            <a:off x="1479550" y="4743450"/>
            <a:ext cx="1249363" cy="960438"/>
          </a:xfrm>
          <a:custGeom>
            <a:avLst/>
            <a:gdLst/>
            <a:ahLst/>
            <a:cxnLst>
              <a:cxn ang="0">
                <a:pos x="1685" y="525"/>
              </a:cxn>
              <a:cxn ang="0">
                <a:pos x="1657" y="600"/>
              </a:cxn>
              <a:cxn ang="0">
                <a:pos x="1453" y="697"/>
              </a:cxn>
              <a:cxn ang="0">
                <a:pos x="1295" y="752"/>
              </a:cxn>
              <a:cxn ang="0">
                <a:pos x="1252" y="816"/>
              </a:cxn>
              <a:cxn ang="0">
                <a:pos x="1109" y="976"/>
              </a:cxn>
              <a:cxn ang="0">
                <a:pos x="1136" y="1106"/>
              </a:cxn>
              <a:cxn ang="0">
                <a:pos x="1118" y="1171"/>
              </a:cxn>
              <a:cxn ang="0">
                <a:pos x="1002" y="1297"/>
              </a:cxn>
              <a:cxn ang="0">
                <a:pos x="936" y="1324"/>
              </a:cxn>
              <a:cxn ang="0">
                <a:pos x="803" y="1436"/>
              </a:cxn>
              <a:cxn ang="0">
                <a:pos x="700" y="1450"/>
              </a:cxn>
              <a:cxn ang="0">
                <a:pos x="592" y="1422"/>
              </a:cxn>
              <a:cxn ang="0">
                <a:pos x="459" y="1401"/>
              </a:cxn>
              <a:cxn ang="0">
                <a:pos x="360" y="1429"/>
              </a:cxn>
              <a:cxn ang="0">
                <a:pos x="220" y="1492"/>
              </a:cxn>
              <a:cxn ang="0">
                <a:pos x="146" y="1408"/>
              </a:cxn>
              <a:cxn ang="0">
                <a:pos x="133" y="1285"/>
              </a:cxn>
              <a:cxn ang="0">
                <a:pos x="7" y="1208"/>
              </a:cxn>
              <a:cxn ang="0">
                <a:pos x="25" y="1106"/>
              </a:cxn>
              <a:cxn ang="0">
                <a:pos x="90" y="1032"/>
              </a:cxn>
              <a:cxn ang="0">
                <a:pos x="156" y="883"/>
              </a:cxn>
              <a:cxn ang="0">
                <a:pos x="118" y="807"/>
              </a:cxn>
              <a:cxn ang="0">
                <a:pos x="151" y="767"/>
              </a:cxn>
              <a:cxn ang="0">
                <a:pos x="195" y="697"/>
              </a:cxn>
              <a:cxn ang="0">
                <a:pos x="244" y="576"/>
              </a:cxn>
              <a:cxn ang="0">
                <a:pos x="336" y="477"/>
              </a:cxn>
              <a:cxn ang="0">
                <a:pos x="313" y="409"/>
              </a:cxn>
              <a:cxn ang="0">
                <a:pos x="249" y="349"/>
              </a:cxn>
              <a:cxn ang="0">
                <a:pos x="109" y="348"/>
              </a:cxn>
              <a:cxn ang="0">
                <a:pos x="86" y="289"/>
              </a:cxn>
              <a:cxn ang="0">
                <a:pos x="29" y="251"/>
              </a:cxn>
              <a:cxn ang="0">
                <a:pos x="49" y="186"/>
              </a:cxn>
              <a:cxn ang="0">
                <a:pos x="16" y="158"/>
              </a:cxn>
              <a:cxn ang="0">
                <a:pos x="6" y="93"/>
              </a:cxn>
              <a:cxn ang="0">
                <a:pos x="70" y="52"/>
              </a:cxn>
              <a:cxn ang="0">
                <a:pos x="165" y="37"/>
              </a:cxn>
              <a:cxn ang="0">
                <a:pos x="276" y="14"/>
              </a:cxn>
              <a:cxn ang="0">
                <a:pos x="448" y="88"/>
              </a:cxn>
              <a:cxn ang="0">
                <a:pos x="704" y="176"/>
              </a:cxn>
              <a:cxn ang="0">
                <a:pos x="807" y="195"/>
              </a:cxn>
              <a:cxn ang="0">
                <a:pos x="941" y="237"/>
              </a:cxn>
              <a:cxn ang="0">
                <a:pos x="1057" y="260"/>
              </a:cxn>
              <a:cxn ang="0">
                <a:pos x="1122" y="335"/>
              </a:cxn>
              <a:cxn ang="0">
                <a:pos x="1243" y="394"/>
              </a:cxn>
              <a:cxn ang="0">
                <a:pos x="1345" y="386"/>
              </a:cxn>
              <a:cxn ang="0">
                <a:pos x="1426" y="417"/>
              </a:cxn>
              <a:cxn ang="0">
                <a:pos x="1430" y="470"/>
              </a:cxn>
              <a:cxn ang="0">
                <a:pos x="1494" y="475"/>
              </a:cxn>
              <a:cxn ang="0">
                <a:pos x="1569" y="497"/>
              </a:cxn>
              <a:cxn ang="0">
                <a:pos x="1671" y="492"/>
              </a:cxn>
            </a:cxnLst>
            <a:rect l="0" t="0" r="r" b="b"/>
            <a:pathLst>
              <a:path w="1685" h="1492">
                <a:moveTo>
                  <a:pt x="1667" y="497"/>
                </a:moveTo>
                <a:lnTo>
                  <a:pt x="1662" y="497"/>
                </a:lnTo>
                <a:lnTo>
                  <a:pt x="1685" y="511"/>
                </a:lnTo>
                <a:lnTo>
                  <a:pt x="1685" y="525"/>
                </a:lnTo>
                <a:lnTo>
                  <a:pt x="1662" y="530"/>
                </a:lnTo>
                <a:lnTo>
                  <a:pt x="1657" y="543"/>
                </a:lnTo>
                <a:lnTo>
                  <a:pt x="1667" y="576"/>
                </a:lnTo>
                <a:lnTo>
                  <a:pt x="1657" y="600"/>
                </a:lnTo>
                <a:lnTo>
                  <a:pt x="1597" y="636"/>
                </a:lnTo>
                <a:lnTo>
                  <a:pt x="1527" y="659"/>
                </a:lnTo>
                <a:lnTo>
                  <a:pt x="1508" y="683"/>
                </a:lnTo>
                <a:lnTo>
                  <a:pt x="1453" y="697"/>
                </a:lnTo>
                <a:lnTo>
                  <a:pt x="1374" y="706"/>
                </a:lnTo>
                <a:lnTo>
                  <a:pt x="1327" y="720"/>
                </a:lnTo>
                <a:lnTo>
                  <a:pt x="1307" y="733"/>
                </a:lnTo>
                <a:lnTo>
                  <a:pt x="1295" y="752"/>
                </a:lnTo>
                <a:lnTo>
                  <a:pt x="1313" y="762"/>
                </a:lnTo>
                <a:lnTo>
                  <a:pt x="1295" y="795"/>
                </a:lnTo>
                <a:lnTo>
                  <a:pt x="1272" y="790"/>
                </a:lnTo>
                <a:lnTo>
                  <a:pt x="1252" y="816"/>
                </a:lnTo>
                <a:lnTo>
                  <a:pt x="1234" y="851"/>
                </a:lnTo>
                <a:lnTo>
                  <a:pt x="1179" y="892"/>
                </a:lnTo>
                <a:lnTo>
                  <a:pt x="1141" y="934"/>
                </a:lnTo>
                <a:lnTo>
                  <a:pt x="1109" y="976"/>
                </a:lnTo>
                <a:lnTo>
                  <a:pt x="1108" y="996"/>
                </a:lnTo>
                <a:lnTo>
                  <a:pt x="1111" y="1024"/>
                </a:lnTo>
                <a:lnTo>
                  <a:pt x="1122" y="1073"/>
                </a:lnTo>
                <a:lnTo>
                  <a:pt x="1136" y="1106"/>
                </a:lnTo>
                <a:lnTo>
                  <a:pt x="1155" y="1106"/>
                </a:lnTo>
                <a:lnTo>
                  <a:pt x="1169" y="1134"/>
                </a:lnTo>
                <a:lnTo>
                  <a:pt x="1142" y="1154"/>
                </a:lnTo>
                <a:lnTo>
                  <a:pt x="1118" y="1171"/>
                </a:lnTo>
                <a:lnTo>
                  <a:pt x="1090" y="1171"/>
                </a:lnTo>
                <a:lnTo>
                  <a:pt x="1057" y="1199"/>
                </a:lnTo>
                <a:lnTo>
                  <a:pt x="1025" y="1241"/>
                </a:lnTo>
                <a:lnTo>
                  <a:pt x="1002" y="1297"/>
                </a:lnTo>
                <a:lnTo>
                  <a:pt x="1006" y="1329"/>
                </a:lnTo>
                <a:lnTo>
                  <a:pt x="983" y="1334"/>
                </a:lnTo>
                <a:lnTo>
                  <a:pt x="955" y="1320"/>
                </a:lnTo>
                <a:lnTo>
                  <a:pt x="936" y="1324"/>
                </a:lnTo>
                <a:lnTo>
                  <a:pt x="904" y="1324"/>
                </a:lnTo>
                <a:lnTo>
                  <a:pt x="857" y="1352"/>
                </a:lnTo>
                <a:lnTo>
                  <a:pt x="825" y="1403"/>
                </a:lnTo>
                <a:lnTo>
                  <a:pt x="803" y="1436"/>
                </a:lnTo>
                <a:lnTo>
                  <a:pt x="773" y="1460"/>
                </a:lnTo>
                <a:lnTo>
                  <a:pt x="755" y="1436"/>
                </a:lnTo>
                <a:lnTo>
                  <a:pt x="718" y="1431"/>
                </a:lnTo>
                <a:lnTo>
                  <a:pt x="700" y="1450"/>
                </a:lnTo>
                <a:lnTo>
                  <a:pt x="676" y="1450"/>
                </a:lnTo>
                <a:lnTo>
                  <a:pt x="648" y="1431"/>
                </a:lnTo>
                <a:lnTo>
                  <a:pt x="622" y="1424"/>
                </a:lnTo>
                <a:lnTo>
                  <a:pt x="592" y="1422"/>
                </a:lnTo>
                <a:lnTo>
                  <a:pt x="578" y="1431"/>
                </a:lnTo>
                <a:lnTo>
                  <a:pt x="551" y="1413"/>
                </a:lnTo>
                <a:lnTo>
                  <a:pt x="490" y="1408"/>
                </a:lnTo>
                <a:lnTo>
                  <a:pt x="459" y="1401"/>
                </a:lnTo>
                <a:lnTo>
                  <a:pt x="441" y="1398"/>
                </a:lnTo>
                <a:lnTo>
                  <a:pt x="425" y="1399"/>
                </a:lnTo>
                <a:lnTo>
                  <a:pt x="388" y="1431"/>
                </a:lnTo>
                <a:lnTo>
                  <a:pt x="360" y="1429"/>
                </a:lnTo>
                <a:lnTo>
                  <a:pt x="328" y="1422"/>
                </a:lnTo>
                <a:lnTo>
                  <a:pt x="295" y="1431"/>
                </a:lnTo>
                <a:lnTo>
                  <a:pt x="267" y="1465"/>
                </a:lnTo>
                <a:lnTo>
                  <a:pt x="220" y="1492"/>
                </a:lnTo>
                <a:lnTo>
                  <a:pt x="202" y="1477"/>
                </a:lnTo>
                <a:lnTo>
                  <a:pt x="183" y="1455"/>
                </a:lnTo>
                <a:lnTo>
                  <a:pt x="160" y="1440"/>
                </a:lnTo>
                <a:lnTo>
                  <a:pt x="146" y="1408"/>
                </a:lnTo>
                <a:lnTo>
                  <a:pt x="151" y="1371"/>
                </a:lnTo>
                <a:lnTo>
                  <a:pt x="133" y="1338"/>
                </a:lnTo>
                <a:lnTo>
                  <a:pt x="146" y="1301"/>
                </a:lnTo>
                <a:lnTo>
                  <a:pt x="133" y="1285"/>
                </a:lnTo>
                <a:lnTo>
                  <a:pt x="113" y="1269"/>
                </a:lnTo>
                <a:lnTo>
                  <a:pt x="86" y="1237"/>
                </a:lnTo>
                <a:lnTo>
                  <a:pt x="58" y="1213"/>
                </a:lnTo>
                <a:lnTo>
                  <a:pt x="7" y="1208"/>
                </a:lnTo>
                <a:lnTo>
                  <a:pt x="0" y="1177"/>
                </a:lnTo>
                <a:lnTo>
                  <a:pt x="0" y="1159"/>
                </a:lnTo>
                <a:lnTo>
                  <a:pt x="2" y="1143"/>
                </a:lnTo>
                <a:lnTo>
                  <a:pt x="25" y="1106"/>
                </a:lnTo>
                <a:lnTo>
                  <a:pt x="63" y="1078"/>
                </a:lnTo>
                <a:lnTo>
                  <a:pt x="95" y="1074"/>
                </a:lnTo>
                <a:lnTo>
                  <a:pt x="113" y="1041"/>
                </a:lnTo>
                <a:lnTo>
                  <a:pt x="90" y="1032"/>
                </a:lnTo>
                <a:lnTo>
                  <a:pt x="72" y="985"/>
                </a:lnTo>
                <a:lnTo>
                  <a:pt x="95" y="930"/>
                </a:lnTo>
                <a:lnTo>
                  <a:pt x="133" y="915"/>
                </a:lnTo>
                <a:lnTo>
                  <a:pt x="156" y="883"/>
                </a:lnTo>
                <a:lnTo>
                  <a:pt x="140" y="867"/>
                </a:lnTo>
                <a:lnTo>
                  <a:pt x="122" y="855"/>
                </a:lnTo>
                <a:lnTo>
                  <a:pt x="119" y="826"/>
                </a:lnTo>
                <a:lnTo>
                  <a:pt x="118" y="807"/>
                </a:lnTo>
                <a:lnTo>
                  <a:pt x="112" y="795"/>
                </a:lnTo>
                <a:lnTo>
                  <a:pt x="99" y="768"/>
                </a:lnTo>
                <a:lnTo>
                  <a:pt x="122" y="763"/>
                </a:lnTo>
                <a:lnTo>
                  <a:pt x="151" y="767"/>
                </a:lnTo>
                <a:lnTo>
                  <a:pt x="174" y="772"/>
                </a:lnTo>
                <a:lnTo>
                  <a:pt x="179" y="748"/>
                </a:lnTo>
                <a:lnTo>
                  <a:pt x="202" y="720"/>
                </a:lnTo>
                <a:lnTo>
                  <a:pt x="195" y="697"/>
                </a:lnTo>
                <a:lnTo>
                  <a:pt x="188" y="674"/>
                </a:lnTo>
                <a:lnTo>
                  <a:pt x="230" y="659"/>
                </a:lnTo>
                <a:lnTo>
                  <a:pt x="235" y="613"/>
                </a:lnTo>
                <a:lnTo>
                  <a:pt x="244" y="576"/>
                </a:lnTo>
                <a:lnTo>
                  <a:pt x="254" y="520"/>
                </a:lnTo>
                <a:lnTo>
                  <a:pt x="287" y="503"/>
                </a:lnTo>
                <a:lnTo>
                  <a:pt x="299" y="497"/>
                </a:lnTo>
                <a:lnTo>
                  <a:pt x="336" y="477"/>
                </a:lnTo>
                <a:lnTo>
                  <a:pt x="360" y="446"/>
                </a:lnTo>
                <a:lnTo>
                  <a:pt x="346" y="428"/>
                </a:lnTo>
                <a:lnTo>
                  <a:pt x="319" y="428"/>
                </a:lnTo>
                <a:lnTo>
                  <a:pt x="313" y="409"/>
                </a:lnTo>
                <a:lnTo>
                  <a:pt x="328" y="394"/>
                </a:lnTo>
                <a:lnTo>
                  <a:pt x="328" y="367"/>
                </a:lnTo>
                <a:lnTo>
                  <a:pt x="285" y="362"/>
                </a:lnTo>
                <a:lnTo>
                  <a:pt x="249" y="349"/>
                </a:lnTo>
                <a:lnTo>
                  <a:pt x="216" y="363"/>
                </a:lnTo>
                <a:lnTo>
                  <a:pt x="174" y="353"/>
                </a:lnTo>
                <a:lnTo>
                  <a:pt x="151" y="335"/>
                </a:lnTo>
                <a:lnTo>
                  <a:pt x="109" y="348"/>
                </a:lnTo>
                <a:lnTo>
                  <a:pt x="104" y="330"/>
                </a:lnTo>
                <a:lnTo>
                  <a:pt x="122" y="302"/>
                </a:lnTo>
                <a:lnTo>
                  <a:pt x="118" y="283"/>
                </a:lnTo>
                <a:lnTo>
                  <a:pt x="86" y="289"/>
                </a:lnTo>
                <a:lnTo>
                  <a:pt x="58" y="283"/>
                </a:lnTo>
                <a:lnTo>
                  <a:pt x="16" y="306"/>
                </a:lnTo>
                <a:lnTo>
                  <a:pt x="11" y="274"/>
                </a:lnTo>
                <a:lnTo>
                  <a:pt x="29" y="251"/>
                </a:lnTo>
                <a:lnTo>
                  <a:pt x="58" y="227"/>
                </a:lnTo>
                <a:lnTo>
                  <a:pt x="34" y="218"/>
                </a:lnTo>
                <a:lnTo>
                  <a:pt x="25" y="204"/>
                </a:lnTo>
                <a:lnTo>
                  <a:pt x="49" y="186"/>
                </a:lnTo>
                <a:lnTo>
                  <a:pt x="58" y="168"/>
                </a:lnTo>
                <a:lnTo>
                  <a:pt x="40" y="163"/>
                </a:lnTo>
                <a:lnTo>
                  <a:pt x="20" y="176"/>
                </a:lnTo>
                <a:lnTo>
                  <a:pt x="16" y="158"/>
                </a:lnTo>
                <a:lnTo>
                  <a:pt x="49" y="139"/>
                </a:lnTo>
                <a:lnTo>
                  <a:pt x="20" y="134"/>
                </a:lnTo>
                <a:lnTo>
                  <a:pt x="25" y="111"/>
                </a:lnTo>
                <a:lnTo>
                  <a:pt x="6" y="93"/>
                </a:lnTo>
                <a:lnTo>
                  <a:pt x="20" y="65"/>
                </a:lnTo>
                <a:lnTo>
                  <a:pt x="53" y="65"/>
                </a:lnTo>
                <a:lnTo>
                  <a:pt x="58" y="55"/>
                </a:lnTo>
                <a:lnTo>
                  <a:pt x="70" y="52"/>
                </a:lnTo>
                <a:lnTo>
                  <a:pt x="88" y="53"/>
                </a:lnTo>
                <a:lnTo>
                  <a:pt x="122" y="60"/>
                </a:lnTo>
                <a:lnTo>
                  <a:pt x="183" y="60"/>
                </a:lnTo>
                <a:lnTo>
                  <a:pt x="165" y="37"/>
                </a:lnTo>
                <a:lnTo>
                  <a:pt x="192" y="23"/>
                </a:lnTo>
                <a:lnTo>
                  <a:pt x="220" y="0"/>
                </a:lnTo>
                <a:lnTo>
                  <a:pt x="235" y="14"/>
                </a:lnTo>
                <a:lnTo>
                  <a:pt x="276" y="14"/>
                </a:lnTo>
                <a:lnTo>
                  <a:pt x="289" y="33"/>
                </a:lnTo>
                <a:lnTo>
                  <a:pt x="303" y="56"/>
                </a:lnTo>
                <a:lnTo>
                  <a:pt x="351" y="70"/>
                </a:lnTo>
                <a:lnTo>
                  <a:pt x="448" y="88"/>
                </a:lnTo>
                <a:lnTo>
                  <a:pt x="478" y="88"/>
                </a:lnTo>
                <a:lnTo>
                  <a:pt x="509" y="93"/>
                </a:lnTo>
                <a:lnTo>
                  <a:pt x="578" y="139"/>
                </a:lnTo>
                <a:lnTo>
                  <a:pt x="704" y="176"/>
                </a:lnTo>
                <a:lnTo>
                  <a:pt x="751" y="167"/>
                </a:lnTo>
                <a:lnTo>
                  <a:pt x="776" y="163"/>
                </a:lnTo>
                <a:lnTo>
                  <a:pt x="797" y="167"/>
                </a:lnTo>
                <a:lnTo>
                  <a:pt x="807" y="195"/>
                </a:lnTo>
                <a:lnTo>
                  <a:pt x="853" y="218"/>
                </a:lnTo>
                <a:lnTo>
                  <a:pt x="886" y="199"/>
                </a:lnTo>
                <a:lnTo>
                  <a:pt x="914" y="215"/>
                </a:lnTo>
                <a:lnTo>
                  <a:pt x="941" y="237"/>
                </a:lnTo>
                <a:lnTo>
                  <a:pt x="982" y="239"/>
                </a:lnTo>
                <a:lnTo>
                  <a:pt x="1011" y="237"/>
                </a:lnTo>
                <a:lnTo>
                  <a:pt x="1034" y="260"/>
                </a:lnTo>
                <a:lnTo>
                  <a:pt x="1057" y="260"/>
                </a:lnTo>
                <a:lnTo>
                  <a:pt x="1066" y="269"/>
                </a:lnTo>
                <a:lnTo>
                  <a:pt x="1062" y="292"/>
                </a:lnTo>
                <a:lnTo>
                  <a:pt x="1095" y="311"/>
                </a:lnTo>
                <a:lnTo>
                  <a:pt x="1122" y="335"/>
                </a:lnTo>
                <a:lnTo>
                  <a:pt x="1145" y="335"/>
                </a:lnTo>
                <a:lnTo>
                  <a:pt x="1169" y="371"/>
                </a:lnTo>
                <a:lnTo>
                  <a:pt x="1211" y="362"/>
                </a:lnTo>
                <a:lnTo>
                  <a:pt x="1243" y="394"/>
                </a:lnTo>
                <a:lnTo>
                  <a:pt x="1262" y="394"/>
                </a:lnTo>
                <a:lnTo>
                  <a:pt x="1295" y="404"/>
                </a:lnTo>
                <a:lnTo>
                  <a:pt x="1336" y="404"/>
                </a:lnTo>
                <a:lnTo>
                  <a:pt x="1345" y="386"/>
                </a:lnTo>
                <a:lnTo>
                  <a:pt x="1362" y="384"/>
                </a:lnTo>
                <a:lnTo>
                  <a:pt x="1382" y="390"/>
                </a:lnTo>
                <a:lnTo>
                  <a:pt x="1419" y="409"/>
                </a:lnTo>
                <a:lnTo>
                  <a:pt x="1426" y="417"/>
                </a:lnTo>
                <a:lnTo>
                  <a:pt x="1431" y="424"/>
                </a:lnTo>
                <a:lnTo>
                  <a:pt x="1431" y="439"/>
                </a:lnTo>
                <a:lnTo>
                  <a:pt x="1429" y="455"/>
                </a:lnTo>
                <a:lnTo>
                  <a:pt x="1430" y="470"/>
                </a:lnTo>
                <a:lnTo>
                  <a:pt x="1452" y="471"/>
                </a:lnTo>
                <a:lnTo>
                  <a:pt x="1467" y="466"/>
                </a:lnTo>
                <a:lnTo>
                  <a:pt x="1480" y="458"/>
                </a:lnTo>
                <a:lnTo>
                  <a:pt x="1494" y="475"/>
                </a:lnTo>
                <a:lnTo>
                  <a:pt x="1517" y="487"/>
                </a:lnTo>
                <a:lnTo>
                  <a:pt x="1531" y="478"/>
                </a:lnTo>
                <a:lnTo>
                  <a:pt x="1551" y="478"/>
                </a:lnTo>
                <a:lnTo>
                  <a:pt x="1569" y="497"/>
                </a:lnTo>
                <a:lnTo>
                  <a:pt x="1601" y="497"/>
                </a:lnTo>
                <a:lnTo>
                  <a:pt x="1606" y="478"/>
                </a:lnTo>
                <a:lnTo>
                  <a:pt x="1634" y="478"/>
                </a:lnTo>
                <a:lnTo>
                  <a:pt x="1671" y="492"/>
                </a:lnTo>
                <a:lnTo>
                  <a:pt x="1667" y="497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06" name="Freeform 74"/>
          <p:cNvSpPr>
            <a:spLocks/>
          </p:cNvSpPr>
          <p:nvPr/>
        </p:nvSpPr>
        <p:spPr bwMode="auto">
          <a:xfrm>
            <a:off x="3113088" y="4914900"/>
            <a:ext cx="44450" cy="23813"/>
          </a:xfrm>
          <a:custGeom>
            <a:avLst/>
            <a:gdLst/>
            <a:ahLst/>
            <a:cxnLst>
              <a:cxn ang="0">
                <a:pos x="60" y="0"/>
              </a:cxn>
              <a:cxn ang="0">
                <a:pos x="55" y="0"/>
              </a:cxn>
              <a:cxn ang="0">
                <a:pos x="23" y="9"/>
              </a:cxn>
              <a:cxn ang="0">
                <a:pos x="0" y="37"/>
              </a:cxn>
              <a:cxn ang="0">
                <a:pos x="28" y="37"/>
              </a:cxn>
              <a:cxn ang="0">
                <a:pos x="46" y="27"/>
              </a:cxn>
              <a:cxn ang="0">
                <a:pos x="55" y="9"/>
              </a:cxn>
              <a:cxn ang="0">
                <a:pos x="60" y="0"/>
              </a:cxn>
            </a:cxnLst>
            <a:rect l="0" t="0" r="r" b="b"/>
            <a:pathLst>
              <a:path w="60" h="37">
                <a:moveTo>
                  <a:pt x="60" y="0"/>
                </a:moveTo>
                <a:lnTo>
                  <a:pt x="55" y="0"/>
                </a:lnTo>
                <a:lnTo>
                  <a:pt x="23" y="9"/>
                </a:lnTo>
                <a:lnTo>
                  <a:pt x="0" y="37"/>
                </a:lnTo>
                <a:lnTo>
                  <a:pt x="28" y="37"/>
                </a:lnTo>
                <a:lnTo>
                  <a:pt x="46" y="27"/>
                </a:lnTo>
                <a:lnTo>
                  <a:pt x="55" y="9"/>
                </a:lnTo>
                <a:lnTo>
                  <a:pt x="60" y="0"/>
                </a:lnTo>
                <a:close/>
              </a:path>
            </a:pathLst>
          </a:custGeom>
          <a:solidFill>
            <a:srgbClr val="FFFF99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07" name="Freeform 75"/>
          <p:cNvSpPr>
            <a:spLocks/>
          </p:cNvSpPr>
          <p:nvPr/>
        </p:nvSpPr>
        <p:spPr bwMode="auto">
          <a:xfrm>
            <a:off x="2593975" y="5353050"/>
            <a:ext cx="119063" cy="84138"/>
          </a:xfrm>
          <a:custGeom>
            <a:avLst/>
            <a:gdLst/>
            <a:ahLst/>
            <a:cxnLst>
              <a:cxn ang="0">
                <a:pos x="0" y="55"/>
              </a:cxn>
              <a:cxn ang="0">
                <a:pos x="65" y="9"/>
              </a:cxn>
              <a:cxn ang="0">
                <a:pos x="79" y="9"/>
              </a:cxn>
              <a:cxn ang="0">
                <a:pos x="93" y="0"/>
              </a:cxn>
              <a:cxn ang="0">
                <a:pos x="111" y="5"/>
              </a:cxn>
              <a:cxn ang="0">
                <a:pos x="116" y="32"/>
              </a:cxn>
              <a:cxn ang="0">
                <a:pos x="135" y="46"/>
              </a:cxn>
              <a:cxn ang="0">
                <a:pos x="158" y="42"/>
              </a:cxn>
              <a:cxn ang="0">
                <a:pos x="163" y="60"/>
              </a:cxn>
              <a:cxn ang="0">
                <a:pos x="144" y="79"/>
              </a:cxn>
              <a:cxn ang="0">
                <a:pos x="130" y="107"/>
              </a:cxn>
              <a:cxn ang="0">
                <a:pos x="102" y="130"/>
              </a:cxn>
              <a:cxn ang="0">
                <a:pos x="93" y="111"/>
              </a:cxn>
              <a:cxn ang="0">
                <a:pos x="65" y="107"/>
              </a:cxn>
              <a:cxn ang="0">
                <a:pos x="51" y="102"/>
              </a:cxn>
              <a:cxn ang="0">
                <a:pos x="56" y="65"/>
              </a:cxn>
              <a:cxn ang="0">
                <a:pos x="32" y="70"/>
              </a:cxn>
              <a:cxn ang="0">
                <a:pos x="18" y="79"/>
              </a:cxn>
              <a:cxn ang="0">
                <a:pos x="4" y="70"/>
              </a:cxn>
              <a:cxn ang="0">
                <a:pos x="0" y="55"/>
              </a:cxn>
            </a:cxnLst>
            <a:rect l="0" t="0" r="r" b="b"/>
            <a:pathLst>
              <a:path w="163" h="130">
                <a:moveTo>
                  <a:pt x="0" y="55"/>
                </a:moveTo>
                <a:lnTo>
                  <a:pt x="65" y="9"/>
                </a:lnTo>
                <a:lnTo>
                  <a:pt x="79" y="9"/>
                </a:lnTo>
                <a:lnTo>
                  <a:pt x="93" y="0"/>
                </a:lnTo>
                <a:lnTo>
                  <a:pt x="111" y="5"/>
                </a:lnTo>
                <a:lnTo>
                  <a:pt x="116" y="32"/>
                </a:lnTo>
                <a:lnTo>
                  <a:pt x="135" y="46"/>
                </a:lnTo>
                <a:lnTo>
                  <a:pt x="158" y="42"/>
                </a:lnTo>
                <a:lnTo>
                  <a:pt x="163" y="60"/>
                </a:lnTo>
                <a:lnTo>
                  <a:pt x="144" y="79"/>
                </a:lnTo>
                <a:lnTo>
                  <a:pt x="130" y="107"/>
                </a:lnTo>
                <a:lnTo>
                  <a:pt x="102" y="130"/>
                </a:lnTo>
                <a:lnTo>
                  <a:pt x="93" y="111"/>
                </a:lnTo>
                <a:lnTo>
                  <a:pt x="65" y="107"/>
                </a:lnTo>
                <a:lnTo>
                  <a:pt x="51" y="102"/>
                </a:lnTo>
                <a:lnTo>
                  <a:pt x="56" y="65"/>
                </a:lnTo>
                <a:lnTo>
                  <a:pt x="32" y="70"/>
                </a:lnTo>
                <a:lnTo>
                  <a:pt x="18" y="79"/>
                </a:lnTo>
                <a:lnTo>
                  <a:pt x="4" y="70"/>
                </a:lnTo>
                <a:lnTo>
                  <a:pt x="0" y="55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08" name="Freeform 76"/>
          <p:cNvSpPr>
            <a:spLocks/>
          </p:cNvSpPr>
          <p:nvPr/>
        </p:nvSpPr>
        <p:spPr bwMode="auto">
          <a:xfrm>
            <a:off x="2468563" y="5440363"/>
            <a:ext cx="39687" cy="30162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9" y="0"/>
              </a:cxn>
              <a:cxn ang="0">
                <a:pos x="42" y="5"/>
              </a:cxn>
              <a:cxn ang="0">
                <a:pos x="52" y="14"/>
              </a:cxn>
              <a:cxn ang="0">
                <a:pos x="43" y="33"/>
              </a:cxn>
              <a:cxn ang="0">
                <a:pos x="24" y="47"/>
              </a:cxn>
              <a:cxn ang="0">
                <a:pos x="0" y="43"/>
              </a:cxn>
              <a:cxn ang="0">
                <a:pos x="0" y="20"/>
              </a:cxn>
              <a:cxn ang="0">
                <a:pos x="5" y="0"/>
              </a:cxn>
            </a:cxnLst>
            <a:rect l="0" t="0" r="r" b="b"/>
            <a:pathLst>
              <a:path w="52" h="47">
                <a:moveTo>
                  <a:pt x="5" y="0"/>
                </a:moveTo>
                <a:lnTo>
                  <a:pt x="9" y="0"/>
                </a:lnTo>
                <a:lnTo>
                  <a:pt x="42" y="5"/>
                </a:lnTo>
                <a:lnTo>
                  <a:pt x="52" y="14"/>
                </a:lnTo>
                <a:lnTo>
                  <a:pt x="43" y="33"/>
                </a:lnTo>
                <a:lnTo>
                  <a:pt x="24" y="47"/>
                </a:lnTo>
                <a:lnTo>
                  <a:pt x="0" y="43"/>
                </a:lnTo>
                <a:lnTo>
                  <a:pt x="0" y="20"/>
                </a:lnTo>
                <a:lnTo>
                  <a:pt x="5" y="0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09" name="Freeform 77"/>
          <p:cNvSpPr>
            <a:spLocks/>
          </p:cNvSpPr>
          <p:nvPr/>
        </p:nvSpPr>
        <p:spPr bwMode="auto">
          <a:xfrm>
            <a:off x="2754313" y="5349875"/>
            <a:ext cx="55562" cy="33338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0" y="0"/>
              </a:cxn>
              <a:cxn ang="0">
                <a:pos x="23" y="0"/>
              </a:cxn>
              <a:cxn ang="0">
                <a:pos x="41" y="0"/>
              </a:cxn>
              <a:cxn ang="0">
                <a:pos x="70" y="9"/>
              </a:cxn>
              <a:cxn ang="0">
                <a:pos x="74" y="27"/>
              </a:cxn>
              <a:cxn ang="0">
                <a:pos x="65" y="50"/>
              </a:cxn>
              <a:cxn ang="0">
                <a:pos x="47" y="32"/>
              </a:cxn>
              <a:cxn ang="0">
                <a:pos x="19" y="23"/>
              </a:cxn>
              <a:cxn ang="0">
                <a:pos x="0" y="23"/>
              </a:cxn>
              <a:cxn ang="0">
                <a:pos x="0" y="4"/>
              </a:cxn>
            </a:cxnLst>
            <a:rect l="0" t="0" r="r" b="b"/>
            <a:pathLst>
              <a:path w="74" h="50">
                <a:moveTo>
                  <a:pt x="0" y="4"/>
                </a:moveTo>
                <a:lnTo>
                  <a:pt x="10" y="0"/>
                </a:lnTo>
                <a:lnTo>
                  <a:pt x="23" y="0"/>
                </a:lnTo>
                <a:lnTo>
                  <a:pt x="41" y="0"/>
                </a:lnTo>
                <a:lnTo>
                  <a:pt x="70" y="9"/>
                </a:lnTo>
                <a:lnTo>
                  <a:pt x="74" y="27"/>
                </a:lnTo>
                <a:lnTo>
                  <a:pt x="65" y="50"/>
                </a:lnTo>
                <a:lnTo>
                  <a:pt x="47" y="32"/>
                </a:lnTo>
                <a:lnTo>
                  <a:pt x="19" y="23"/>
                </a:lnTo>
                <a:lnTo>
                  <a:pt x="0" y="23"/>
                </a:lnTo>
                <a:lnTo>
                  <a:pt x="0" y="4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10" name="Freeform 78"/>
          <p:cNvSpPr>
            <a:spLocks/>
          </p:cNvSpPr>
          <p:nvPr/>
        </p:nvSpPr>
        <p:spPr bwMode="auto">
          <a:xfrm>
            <a:off x="1304925" y="4926013"/>
            <a:ext cx="441325" cy="609600"/>
          </a:xfrm>
          <a:custGeom>
            <a:avLst/>
            <a:gdLst/>
            <a:ahLst/>
            <a:cxnLst>
              <a:cxn ang="0">
                <a:pos x="191" y="944"/>
              </a:cxn>
              <a:cxn ang="0">
                <a:pos x="144" y="948"/>
              </a:cxn>
              <a:cxn ang="0">
                <a:pos x="69" y="907"/>
              </a:cxn>
              <a:cxn ang="0">
                <a:pos x="32" y="908"/>
              </a:cxn>
              <a:cxn ang="0">
                <a:pos x="0" y="902"/>
              </a:cxn>
              <a:cxn ang="0">
                <a:pos x="32" y="856"/>
              </a:cxn>
              <a:cxn ang="0">
                <a:pos x="69" y="753"/>
              </a:cxn>
              <a:cxn ang="0">
                <a:pos x="89" y="702"/>
              </a:cxn>
              <a:cxn ang="0">
                <a:pos x="112" y="661"/>
              </a:cxn>
              <a:cxn ang="0">
                <a:pos x="65" y="641"/>
              </a:cxn>
              <a:cxn ang="0">
                <a:pos x="46" y="618"/>
              </a:cxn>
              <a:cxn ang="0">
                <a:pos x="60" y="604"/>
              </a:cxn>
              <a:cxn ang="0">
                <a:pos x="93" y="581"/>
              </a:cxn>
              <a:cxn ang="0">
                <a:pos x="64" y="570"/>
              </a:cxn>
              <a:cxn ang="0">
                <a:pos x="14" y="577"/>
              </a:cxn>
              <a:cxn ang="0">
                <a:pos x="60" y="469"/>
              </a:cxn>
              <a:cxn ang="0">
                <a:pos x="130" y="391"/>
              </a:cxn>
              <a:cxn ang="0">
                <a:pos x="167" y="326"/>
              </a:cxn>
              <a:cxn ang="0">
                <a:pos x="200" y="265"/>
              </a:cxn>
              <a:cxn ang="0">
                <a:pos x="241" y="149"/>
              </a:cxn>
              <a:cxn ang="0">
                <a:pos x="246" y="110"/>
              </a:cxn>
              <a:cxn ang="0">
                <a:pos x="236" y="60"/>
              </a:cxn>
              <a:cxn ang="0">
                <a:pos x="241" y="37"/>
              </a:cxn>
              <a:cxn ang="0">
                <a:pos x="251" y="23"/>
              </a:cxn>
              <a:cxn ang="0">
                <a:pos x="320" y="6"/>
              </a:cxn>
              <a:cxn ang="0">
                <a:pos x="353" y="0"/>
              </a:cxn>
              <a:cxn ang="0">
                <a:pos x="339" y="47"/>
              </a:cxn>
              <a:cxn ang="0">
                <a:pos x="386" y="52"/>
              </a:cxn>
              <a:cxn ang="0">
                <a:pos x="451" y="80"/>
              </a:cxn>
              <a:cxn ang="0">
                <a:pos x="501" y="71"/>
              </a:cxn>
              <a:cxn ang="0">
                <a:pos x="563" y="84"/>
              </a:cxn>
              <a:cxn ang="0">
                <a:pos x="548" y="126"/>
              </a:cxn>
              <a:cxn ang="0">
                <a:pos x="581" y="145"/>
              </a:cxn>
              <a:cxn ang="0">
                <a:pos x="573" y="192"/>
              </a:cxn>
              <a:cxn ang="0">
                <a:pos x="522" y="220"/>
              </a:cxn>
              <a:cxn ang="0">
                <a:pos x="479" y="293"/>
              </a:cxn>
              <a:cxn ang="0">
                <a:pos x="465" y="376"/>
              </a:cxn>
              <a:cxn ang="0">
                <a:pos x="429" y="413"/>
              </a:cxn>
              <a:cxn ang="0">
                <a:pos x="414" y="465"/>
              </a:cxn>
              <a:cxn ang="0">
                <a:pos x="386" y="484"/>
              </a:cxn>
              <a:cxn ang="0">
                <a:pos x="344" y="481"/>
              </a:cxn>
              <a:cxn ang="0">
                <a:pos x="347" y="512"/>
              </a:cxn>
              <a:cxn ang="0">
                <a:pos x="357" y="572"/>
              </a:cxn>
              <a:cxn ang="0">
                <a:pos x="391" y="600"/>
              </a:cxn>
              <a:cxn ang="0">
                <a:pos x="330" y="647"/>
              </a:cxn>
              <a:cxn ang="0">
                <a:pos x="325" y="749"/>
              </a:cxn>
              <a:cxn ang="0">
                <a:pos x="330" y="791"/>
              </a:cxn>
              <a:cxn ang="0">
                <a:pos x="260" y="823"/>
              </a:cxn>
              <a:cxn ang="0">
                <a:pos x="235" y="892"/>
              </a:cxn>
              <a:cxn ang="0">
                <a:pos x="232" y="925"/>
              </a:cxn>
            </a:cxnLst>
            <a:rect l="0" t="0" r="r" b="b"/>
            <a:pathLst>
              <a:path w="595" h="948">
                <a:moveTo>
                  <a:pt x="232" y="925"/>
                </a:moveTo>
                <a:lnTo>
                  <a:pt x="191" y="944"/>
                </a:lnTo>
                <a:lnTo>
                  <a:pt x="167" y="948"/>
                </a:lnTo>
                <a:lnTo>
                  <a:pt x="144" y="948"/>
                </a:lnTo>
                <a:lnTo>
                  <a:pt x="130" y="925"/>
                </a:lnTo>
                <a:lnTo>
                  <a:pt x="69" y="907"/>
                </a:lnTo>
                <a:lnTo>
                  <a:pt x="54" y="907"/>
                </a:lnTo>
                <a:lnTo>
                  <a:pt x="32" y="908"/>
                </a:lnTo>
                <a:lnTo>
                  <a:pt x="13" y="908"/>
                </a:lnTo>
                <a:lnTo>
                  <a:pt x="0" y="902"/>
                </a:lnTo>
                <a:lnTo>
                  <a:pt x="12" y="880"/>
                </a:lnTo>
                <a:lnTo>
                  <a:pt x="32" y="856"/>
                </a:lnTo>
                <a:lnTo>
                  <a:pt x="55" y="799"/>
                </a:lnTo>
                <a:lnTo>
                  <a:pt x="69" y="753"/>
                </a:lnTo>
                <a:lnTo>
                  <a:pt x="69" y="720"/>
                </a:lnTo>
                <a:lnTo>
                  <a:pt x="89" y="702"/>
                </a:lnTo>
                <a:lnTo>
                  <a:pt x="89" y="665"/>
                </a:lnTo>
                <a:lnTo>
                  <a:pt x="112" y="661"/>
                </a:lnTo>
                <a:lnTo>
                  <a:pt x="107" y="632"/>
                </a:lnTo>
                <a:lnTo>
                  <a:pt x="65" y="641"/>
                </a:lnTo>
                <a:lnTo>
                  <a:pt x="37" y="641"/>
                </a:lnTo>
                <a:lnTo>
                  <a:pt x="46" y="618"/>
                </a:lnTo>
                <a:lnTo>
                  <a:pt x="46" y="595"/>
                </a:lnTo>
                <a:lnTo>
                  <a:pt x="60" y="604"/>
                </a:lnTo>
                <a:lnTo>
                  <a:pt x="78" y="600"/>
                </a:lnTo>
                <a:lnTo>
                  <a:pt x="93" y="581"/>
                </a:lnTo>
                <a:lnTo>
                  <a:pt x="84" y="559"/>
                </a:lnTo>
                <a:lnTo>
                  <a:pt x="64" y="570"/>
                </a:lnTo>
                <a:lnTo>
                  <a:pt x="42" y="586"/>
                </a:lnTo>
                <a:lnTo>
                  <a:pt x="14" y="577"/>
                </a:lnTo>
                <a:lnTo>
                  <a:pt x="28" y="535"/>
                </a:lnTo>
                <a:lnTo>
                  <a:pt x="60" y="469"/>
                </a:lnTo>
                <a:lnTo>
                  <a:pt x="102" y="437"/>
                </a:lnTo>
                <a:lnTo>
                  <a:pt x="130" y="391"/>
                </a:lnTo>
                <a:lnTo>
                  <a:pt x="162" y="349"/>
                </a:lnTo>
                <a:lnTo>
                  <a:pt x="167" y="326"/>
                </a:lnTo>
                <a:lnTo>
                  <a:pt x="186" y="303"/>
                </a:lnTo>
                <a:lnTo>
                  <a:pt x="200" y="265"/>
                </a:lnTo>
                <a:lnTo>
                  <a:pt x="237" y="195"/>
                </a:lnTo>
                <a:lnTo>
                  <a:pt x="241" y="149"/>
                </a:lnTo>
                <a:lnTo>
                  <a:pt x="247" y="127"/>
                </a:lnTo>
                <a:lnTo>
                  <a:pt x="246" y="110"/>
                </a:lnTo>
                <a:lnTo>
                  <a:pt x="242" y="92"/>
                </a:lnTo>
                <a:lnTo>
                  <a:pt x="236" y="60"/>
                </a:lnTo>
                <a:lnTo>
                  <a:pt x="236" y="47"/>
                </a:lnTo>
                <a:lnTo>
                  <a:pt x="241" y="37"/>
                </a:lnTo>
                <a:lnTo>
                  <a:pt x="246" y="23"/>
                </a:lnTo>
                <a:lnTo>
                  <a:pt x="251" y="23"/>
                </a:lnTo>
                <a:lnTo>
                  <a:pt x="293" y="0"/>
                </a:lnTo>
                <a:lnTo>
                  <a:pt x="320" y="6"/>
                </a:lnTo>
                <a:lnTo>
                  <a:pt x="340" y="6"/>
                </a:lnTo>
                <a:lnTo>
                  <a:pt x="353" y="0"/>
                </a:lnTo>
                <a:lnTo>
                  <a:pt x="357" y="19"/>
                </a:lnTo>
                <a:lnTo>
                  <a:pt x="339" y="47"/>
                </a:lnTo>
                <a:lnTo>
                  <a:pt x="344" y="65"/>
                </a:lnTo>
                <a:lnTo>
                  <a:pt x="386" y="52"/>
                </a:lnTo>
                <a:lnTo>
                  <a:pt x="409" y="70"/>
                </a:lnTo>
                <a:lnTo>
                  <a:pt x="451" y="80"/>
                </a:lnTo>
                <a:lnTo>
                  <a:pt x="484" y="66"/>
                </a:lnTo>
                <a:lnTo>
                  <a:pt x="501" y="71"/>
                </a:lnTo>
                <a:lnTo>
                  <a:pt x="520" y="79"/>
                </a:lnTo>
                <a:lnTo>
                  <a:pt x="563" y="84"/>
                </a:lnTo>
                <a:lnTo>
                  <a:pt x="563" y="111"/>
                </a:lnTo>
                <a:lnTo>
                  <a:pt x="548" y="126"/>
                </a:lnTo>
                <a:lnTo>
                  <a:pt x="554" y="145"/>
                </a:lnTo>
                <a:lnTo>
                  <a:pt x="581" y="145"/>
                </a:lnTo>
                <a:lnTo>
                  <a:pt x="595" y="163"/>
                </a:lnTo>
                <a:lnTo>
                  <a:pt x="573" y="192"/>
                </a:lnTo>
                <a:lnTo>
                  <a:pt x="534" y="214"/>
                </a:lnTo>
                <a:lnTo>
                  <a:pt x="522" y="220"/>
                </a:lnTo>
                <a:lnTo>
                  <a:pt x="489" y="237"/>
                </a:lnTo>
                <a:lnTo>
                  <a:pt x="479" y="293"/>
                </a:lnTo>
                <a:lnTo>
                  <a:pt x="470" y="330"/>
                </a:lnTo>
                <a:lnTo>
                  <a:pt x="465" y="376"/>
                </a:lnTo>
                <a:lnTo>
                  <a:pt x="423" y="391"/>
                </a:lnTo>
                <a:lnTo>
                  <a:pt x="429" y="413"/>
                </a:lnTo>
                <a:lnTo>
                  <a:pt x="437" y="437"/>
                </a:lnTo>
                <a:lnTo>
                  <a:pt x="414" y="465"/>
                </a:lnTo>
                <a:lnTo>
                  <a:pt x="409" y="489"/>
                </a:lnTo>
                <a:lnTo>
                  <a:pt x="386" y="484"/>
                </a:lnTo>
                <a:lnTo>
                  <a:pt x="358" y="481"/>
                </a:lnTo>
                <a:lnTo>
                  <a:pt x="344" y="481"/>
                </a:lnTo>
                <a:lnTo>
                  <a:pt x="334" y="485"/>
                </a:lnTo>
                <a:lnTo>
                  <a:pt x="347" y="512"/>
                </a:lnTo>
                <a:lnTo>
                  <a:pt x="353" y="542"/>
                </a:lnTo>
                <a:lnTo>
                  <a:pt x="357" y="572"/>
                </a:lnTo>
                <a:lnTo>
                  <a:pt x="374" y="583"/>
                </a:lnTo>
                <a:lnTo>
                  <a:pt x="391" y="600"/>
                </a:lnTo>
                <a:lnTo>
                  <a:pt x="368" y="632"/>
                </a:lnTo>
                <a:lnTo>
                  <a:pt x="330" y="647"/>
                </a:lnTo>
                <a:lnTo>
                  <a:pt x="307" y="702"/>
                </a:lnTo>
                <a:lnTo>
                  <a:pt x="325" y="749"/>
                </a:lnTo>
                <a:lnTo>
                  <a:pt x="348" y="758"/>
                </a:lnTo>
                <a:lnTo>
                  <a:pt x="330" y="791"/>
                </a:lnTo>
                <a:lnTo>
                  <a:pt x="298" y="795"/>
                </a:lnTo>
                <a:lnTo>
                  <a:pt x="260" y="823"/>
                </a:lnTo>
                <a:lnTo>
                  <a:pt x="237" y="860"/>
                </a:lnTo>
                <a:lnTo>
                  <a:pt x="235" y="892"/>
                </a:lnTo>
                <a:lnTo>
                  <a:pt x="242" y="925"/>
                </a:lnTo>
                <a:lnTo>
                  <a:pt x="232" y="925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11" name="Freeform 79"/>
          <p:cNvSpPr>
            <a:spLocks/>
          </p:cNvSpPr>
          <p:nvPr/>
        </p:nvSpPr>
        <p:spPr bwMode="auto">
          <a:xfrm>
            <a:off x="2035175" y="3071813"/>
            <a:ext cx="692150" cy="1000125"/>
          </a:xfrm>
          <a:custGeom>
            <a:avLst/>
            <a:gdLst/>
            <a:ahLst/>
            <a:cxnLst>
              <a:cxn ang="0">
                <a:pos x="496" y="34"/>
              </a:cxn>
              <a:cxn ang="0">
                <a:pos x="596" y="37"/>
              </a:cxn>
              <a:cxn ang="0">
                <a:pos x="452" y="152"/>
              </a:cxn>
              <a:cxn ang="0">
                <a:pos x="493" y="195"/>
              </a:cxn>
              <a:cxn ang="0">
                <a:pos x="572" y="199"/>
              </a:cxn>
              <a:cxn ang="0">
                <a:pos x="684" y="269"/>
              </a:cxn>
              <a:cxn ang="0">
                <a:pos x="545" y="437"/>
              </a:cxn>
              <a:cxn ang="0">
                <a:pos x="493" y="496"/>
              </a:cxn>
              <a:cxn ang="0">
                <a:pos x="554" y="516"/>
              </a:cxn>
              <a:cxn ang="0">
                <a:pos x="665" y="799"/>
              </a:cxn>
              <a:cxn ang="0">
                <a:pos x="760" y="968"/>
              </a:cxn>
              <a:cxn ang="0">
                <a:pos x="781" y="1092"/>
              </a:cxn>
              <a:cxn ang="0">
                <a:pos x="842" y="1124"/>
              </a:cxn>
              <a:cxn ang="0">
                <a:pos x="926" y="1245"/>
              </a:cxn>
              <a:cxn ang="0">
                <a:pos x="851" y="1343"/>
              </a:cxn>
              <a:cxn ang="0">
                <a:pos x="794" y="1378"/>
              </a:cxn>
              <a:cxn ang="0">
                <a:pos x="879" y="1426"/>
              </a:cxn>
              <a:cxn ang="0">
                <a:pos x="772" y="1492"/>
              </a:cxn>
              <a:cxn ang="0">
                <a:pos x="615" y="1496"/>
              </a:cxn>
              <a:cxn ang="0">
                <a:pos x="531" y="1533"/>
              </a:cxn>
              <a:cxn ang="0">
                <a:pos x="419" y="1501"/>
              </a:cxn>
              <a:cxn ang="0">
                <a:pos x="322" y="1463"/>
              </a:cxn>
              <a:cxn ang="0">
                <a:pos x="205" y="1533"/>
              </a:cxn>
              <a:cxn ang="0">
                <a:pos x="47" y="1533"/>
              </a:cxn>
              <a:cxn ang="0">
                <a:pos x="103" y="1455"/>
              </a:cxn>
              <a:cxn ang="0">
                <a:pos x="205" y="1394"/>
              </a:cxn>
              <a:cxn ang="0">
                <a:pos x="338" y="1377"/>
              </a:cxn>
              <a:cxn ang="0">
                <a:pos x="447" y="1311"/>
              </a:cxn>
              <a:cxn ang="0">
                <a:pos x="298" y="1338"/>
              </a:cxn>
              <a:cxn ang="0">
                <a:pos x="163" y="1268"/>
              </a:cxn>
              <a:cxn ang="0">
                <a:pos x="150" y="1184"/>
              </a:cxn>
              <a:cxn ang="0">
                <a:pos x="293" y="1101"/>
              </a:cxn>
              <a:cxn ang="0">
                <a:pos x="223" y="1064"/>
              </a:cxn>
              <a:cxn ang="0">
                <a:pos x="261" y="966"/>
              </a:cxn>
              <a:cxn ang="0">
                <a:pos x="368" y="989"/>
              </a:cxn>
              <a:cxn ang="0">
                <a:pos x="438" y="929"/>
              </a:cxn>
              <a:cxn ang="0">
                <a:pos x="442" y="836"/>
              </a:cxn>
              <a:cxn ang="0">
                <a:pos x="391" y="767"/>
              </a:cxn>
              <a:cxn ang="0">
                <a:pos x="363" y="720"/>
              </a:cxn>
              <a:cxn ang="0">
                <a:pos x="275" y="725"/>
              </a:cxn>
              <a:cxn ang="0">
                <a:pos x="279" y="632"/>
              </a:cxn>
              <a:cxn ang="0">
                <a:pos x="336" y="496"/>
              </a:cxn>
              <a:cxn ang="0">
                <a:pos x="279" y="530"/>
              </a:cxn>
              <a:cxn ang="0">
                <a:pos x="238" y="571"/>
              </a:cxn>
              <a:cxn ang="0">
                <a:pos x="252" y="487"/>
              </a:cxn>
              <a:cxn ang="0">
                <a:pos x="284" y="339"/>
              </a:cxn>
              <a:cxn ang="0">
                <a:pos x="211" y="399"/>
              </a:cxn>
              <a:cxn ang="0">
                <a:pos x="209" y="315"/>
              </a:cxn>
              <a:cxn ang="0">
                <a:pos x="279" y="269"/>
              </a:cxn>
              <a:cxn ang="0">
                <a:pos x="233" y="232"/>
              </a:cxn>
              <a:cxn ang="0">
                <a:pos x="196" y="163"/>
              </a:cxn>
              <a:cxn ang="0">
                <a:pos x="261" y="199"/>
              </a:cxn>
              <a:cxn ang="0">
                <a:pos x="298" y="152"/>
              </a:cxn>
              <a:cxn ang="0">
                <a:pos x="359" y="116"/>
              </a:cxn>
              <a:cxn ang="0">
                <a:pos x="382" y="27"/>
              </a:cxn>
            </a:cxnLst>
            <a:rect l="0" t="0" r="r" b="b"/>
            <a:pathLst>
              <a:path w="934" h="1557">
                <a:moveTo>
                  <a:pt x="400" y="0"/>
                </a:moveTo>
                <a:lnTo>
                  <a:pt x="424" y="14"/>
                </a:lnTo>
                <a:lnTo>
                  <a:pt x="447" y="9"/>
                </a:lnTo>
                <a:lnTo>
                  <a:pt x="452" y="23"/>
                </a:lnTo>
                <a:lnTo>
                  <a:pt x="496" y="34"/>
                </a:lnTo>
                <a:lnTo>
                  <a:pt x="523" y="35"/>
                </a:lnTo>
                <a:lnTo>
                  <a:pt x="545" y="32"/>
                </a:lnTo>
                <a:lnTo>
                  <a:pt x="558" y="23"/>
                </a:lnTo>
                <a:lnTo>
                  <a:pt x="595" y="27"/>
                </a:lnTo>
                <a:lnTo>
                  <a:pt x="596" y="37"/>
                </a:lnTo>
                <a:lnTo>
                  <a:pt x="592" y="52"/>
                </a:lnTo>
                <a:lnTo>
                  <a:pt x="577" y="79"/>
                </a:lnTo>
                <a:lnTo>
                  <a:pt x="517" y="120"/>
                </a:lnTo>
                <a:lnTo>
                  <a:pt x="488" y="134"/>
                </a:lnTo>
                <a:lnTo>
                  <a:pt x="452" y="152"/>
                </a:lnTo>
                <a:lnTo>
                  <a:pt x="488" y="167"/>
                </a:lnTo>
                <a:lnTo>
                  <a:pt x="475" y="190"/>
                </a:lnTo>
                <a:lnTo>
                  <a:pt x="442" y="199"/>
                </a:lnTo>
                <a:lnTo>
                  <a:pt x="442" y="222"/>
                </a:lnTo>
                <a:lnTo>
                  <a:pt x="493" y="195"/>
                </a:lnTo>
                <a:lnTo>
                  <a:pt x="512" y="199"/>
                </a:lnTo>
                <a:lnTo>
                  <a:pt x="526" y="190"/>
                </a:lnTo>
                <a:lnTo>
                  <a:pt x="544" y="202"/>
                </a:lnTo>
                <a:lnTo>
                  <a:pt x="563" y="213"/>
                </a:lnTo>
                <a:lnTo>
                  <a:pt x="572" y="199"/>
                </a:lnTo>
                <a:lnTo>
                  <a:pt x="595" y="203"/>
                </a:lnTo>
                <a:lnTo>
                  <a:pt x="619" y="213"/>
                </a:lnTo>
                <a:lnTo>
                  <a:pt x="669" y="223"/>
                </a:lnTo>
                <a:lnTo>
                  <a:pt x="681" y="244"/>
                </a:lnTo>
                <a:lnTo>
                  <a:pt x="684" y="269"/>
                </a:lnTo>
                <a:lnTo>
                  <a:pt x="656" y="297"/>
                </a:lnTo>
                <a:lnTo>
                  <a:pt x="638" y="330"/>
                </a:lnTo>
                <a:lnTo>
                  <a:pt x="605" y="381"/>
                </a:lnTo>
                <a:lnTo>
                  <a:pt x="581" y="423"/>
                </a:lnTo>
                <a:lnTo>
                  <a:pt x="545" y="437"/>
                </a:lnTo>
                <a:lnTo>
                  <a:pt x="563" y="455"/>
                </a:lnTo>
                <a:lnTo>
                  <a:pt x="568" y="473"/>
                </a:lnTo>
                <a:lnTo>
                  <a:pt x="535" y="487"/>
                </a:lnTo>
                <a:lnTo>
                  <a:pt x="498" y="478"/>
                </a:lnTo>
                <a:lnTo>
                  <a:pt x="493" y="496"/>
                </a:lnTo>
                <a:lnTo>
                  <a:pt x="470" y="496"/>
                </a:lnTo>
                <a:lnTo>
                  <a:pt x="479" y="516"/>
                </a:lnTo>
                <a:lnTo>
                  <a:pt x="508" y="520"/>
                </a:lnTo>
                <a:lnTo>
                  <a:pt x="531" y="507"/>
                </a:lnTo>
                <a:lnTo>
                  <a:pt x="554" y="516"/>
                </a:lnTo>
                <a:lnTo>
                  <a:pt x="591" y="548"/>
                </a:lnTo>
                <a:lnTo>
                  <a:pt x="633" y="613"/>
                </a:lnTo>
                <a:lnTo>
                  <a:pt x="638" y="659"/>
                </a:lnTo>
                <a:lnTo>
                  <a:pt x="651" y="729"/>
                </a:lnTo>
                <a:lnTo>
                  <a:pt x="665" y="799"/>
                </a:lnTo>
                <a:lnTo>
                  <a:pt x="721" y="840"/>
                </a:lnTo>
                <a:lnTo>
                  <a:pt x="735" y="883"/>
                </a:lnTo>
                <a:lnTo>
                  <a:pt x="749" y="901"/>
                </a:lnTo>
                <a:lnTo>
                  <a:pt x="749" y="939"/>
                </a:lnTo>
                <a:lnTo>
                  <a:pt x="760" y="968"/>
                </a:lnTo>
                <a:lnTo>
                  <a:pt x="772" y="999"/>
                </a:lnTo>
                <a:lnTo>
                  <a:pt x="744" y="999"/>
                </a:lnTo>
                <a:lnTo>
                  <a:pt x="762" y="1027"/>
                </a:lnTo>
                <a:lnTo>
                  <a:pt x="781" y="1055"/>
                </a:lnTo>
                <a:lnTo>
                  <a:pt x="781" y="1092"/>
                </a:lnTo>
                <a:lnTo>
                  <a:pt x="754" y="1120"/>
                </a:lnTo>
                <a:lnTo>
                  <a:pt x="767" y="1152"/>
                </a:lnTo>
                <a:lnTo>
                  <a:pt x="791" y="1134"/>
                </a:lnTo>
                <a:lnTo>
                  <a:pt x="814" y="1120"/>
                </a:lnTo>
                <a:lnTo>
                  <a:pt x="842" y="1124"/>
                </a:lnTo>
                <a:lnTo>
                  <a:pt x="870" y="1134"/>
                </a:lnTo>
                <a:lnTo>
                  <a:pt x="904" y="1150"/>
                </a:lnTo>
                <a:lnTo>
                  <a:pt x="930" y="1175"/>
                </a:lnTo>
                <a:lnTo>
                  <a:pt x="934" y="1209"/>
                </a:lnTo>
                <a:lnTo>
                  <a:pt x="926" y="1245"/>
                </a:lnTo>
                <a:lnTo>
                  <a:pt x="898" y="1268"/>
                </a:lnTo>
                <a:lnTo>
                  <a:pt x="907" y="1288"/>
                </a:lnTo>
                <a:lnTo>
                  <a:pt x="870" y="1311"/>
                </a:lnTo>
                <a:lnTo>
                  <a:pt x="860" y="1333"/>
                </a:lnTo>
                <a:lnTo>
                  <a:pt x="851" y="1343"/>
                </a:lnTo>
                <a:lnTo>
                  <a:pt x="833" y="1333"/>
                </a:lnTo>
                <a:lnTo>
                  <a:pt x="805" y="1343"/>
                </a:lnTo>
                <a:lnTo>
                  <a:pt x="824" y="1356"/>
                </a:lnTo>
                <a:lnTo>
                  <a:pt x="819" y="1367"/>
                </a:lnTo>
                <a:lnTo>
                  <a:pt x="794" y="1378"/>
                </a:lnTo>
                <a:lnTo>
                  <a:pt x="772" y="1394"/>
                </a:lnTo>
                <a:lnTo>
                  <a:pt x="805" y="1422"/>
                </a:lnTo>
                <a:lnTo>
                  <a:pt x="837" y="1417"/>
                </a:lnTo>
                <a:lnTo>
                  <a:pt x="860" y="1418"/>
                </a:lnTo>
                <a:lnTo>
                  <a:pt x="879" y="1426"/>
                </a:lnTo>
                <a:lnTo>
                  <a:pt x="870" y="1445"/>
                </a:lnTo>
                <a:lnTo>
                  <a:pt x="870" y="1469"/>
                </a:lnTo>
                <a:lnTo>
                  <a:pt x="828" y="1469"/>
                </a:lnTo>
                <a:lnTo>
                  <a:pt x="801" y="1492"/>
                </a:lnTo>
                <a:lnTo>
                  <a:pt x="772" y="1492"/>
                </a:lnTo>
                <a:lnTo>
                  <a:pt x="717" y="1524"/>
                </a:lnTo>
                <a:lnTo>
                  <a:pt x="684" y="1515"/>
                </a:lnTo>
                <a:lnTo>
                  <a:pt x="661" y="1501"/>
                </a:lnTo>
                <a:lnTo>
                  <a:pt x="639" y="1497"/>
                </a:lnTo>
                <a:lnTo>
                  <a:pt x="615" y="1496"/>
                </a:lnTo>
                <a:lnTo>
                  <a:pt x="595" y="1510"/>
                </a:lnTo>
                <a:lnTo>
                  <a:pt x="581" y="1487"/>
                </a:lnTo>
                <a:lnTo>
                  <a:pt x="554" y="1492"/>
                </a:lnTo>
                <a:lnTo>
                  <a:pt x="554" y="1510"/>
                </a:lnTo>
                <a:lnTo>
                  <a:pt x="531" y="1533"/>
                </a:lnTo>
                <a:lnTo>
                  <a:pt x="517" y="1519"/>
                </a:lnTo>
                <a:lnTo>
                  <a:pt x="502" y="1501"/>
                </a:lnTo>
                <a:lnTo>
                  <a:pt x="465" y="1496"/>
                </a:lnTo>
                <a:lnTo>
                  <a:pt x="456" y="1515"/>
                </a:lnTo>
                <a:lnTo>
                  <a:pt x="419" y="1501"/>
                </a:lnTo>
                <a:lnTo>
                  <a:pt x="391" y="1515"/>
                </a:lnTo>
                <a:lnTo>
                  <a:pt x="363" y="1492"/>
                </a:lnTo>
                <a:lnTo>
                  <a:pt x="349" y="1464"/>
                </a:lnTo>
                <a:lnTo>
                  <a:pt x="339" y="1462"/>
                </a:lnTo>
                <a:lnTo>
                  <a:pt x="322" y="1463"/>
                </a:lnTo>
                <a:lnTo>
                  <a:pt x="293" y="1473"/>
                </a:lnTo>
                <a:lnTo>
                  <a:pt x="270" y="1505"/>
                </a:lnTo>
                <a:lnTo>
                  <a:pt x="255" y="1533"/>
                </a:lnTo>
                <a:lnTo>
                  <a:pt x="233" y="1557"/>
                </a:lnTo>
                <a:lnTo>
                  <a:pt x="205" y="1533"/>
                </a:lnTo>
                <a:lnTo>
                  <a:pt x="177" y="1510"/>
                </a:lnTo>
                <a:lnTo>
                  <a:pt x="140" y="1501"/>
                </a:lnTo>
                <a:lnTo>
                  <a:pt x="112" y="1524"/>
                </a:lnTo>
                <a:lnTo>
                  <a:pt x="80" y="1533"/>
                </a:lnTo>
                <a:lnTo>
                  <a:pt x="47" y="1533"/>
                </a:lnTo>
                <a:lnTo>
                  <a:pt x="0" y="1524"/>
                </a:lnTo>
                <a:lnTo>
                  <a:pt x="10" y="1505"/>
                </a:lnTo>
                <a:lnTo>
                  <a:pt x="52" y="1501"/>
                </a:lnTo>
                <a:lnTo>
                  <a:pt x="89" y="1478"/>
                </a:lnTo>
                <a:lnTo>
                  <a:pt x="103" y="1455"/>
                </a:lnTo>
                <a:lnTo>
                  <a:pt x="121" y="1460"/>
                </a:lnTo>
                <a:lnTo>
                  <a:pt x="168" y="1426"/>
                </a:lnTo>
                <a:lnTo>
                  <a:pt x="163" y="1399"/>
                </a:lnTo>
                <a:lnTo>
                  <a:pt x="182" y="1385"/>
                </a:lnTo>
                <a:lnTo>
                  <a:pt x="205" y="1394"/>
                </a:lnTo>
                <a:lnTo>
                  <a:pt x="219" y="1356"/>
                </a:lnTo>
                <a:lnTo>
                  <a:pt x="266" y="1352"/>
                </a:lnTo>
                <a:lnTo>
                  <a:pt x="275" y="1367"/>
                </a:lnTo>
                <a:lnTo>
                  <a:pt x="302" y="1371"/>
                </a:lnTo>
                <a:lnTo>
                  <a:pt x="338" y="1377"/>
                </a:lnTo>
                <a:lnTo>
                  <a:pt x="355" y="1379"/>
                </a:lnTo>
                <a:lnTo>
                  <a:pt x="368" y="1376"/>
                </a:lnTo>
                <a:lnTo>
                  <a:pt x="363" y="1356"/>
                </a:lnTo>
                <a:lnTo>
                  <a:pt x="408" y="1329"/>
                </a:lnTo>
                <a:lnTo>
                  <a:pt x="447" y="1311"/>
                </a:lnTo>
                <a:lnTo>
                  <a:pt x="438" y="1308"/>
                </a:lnTo>
                <a:lnTo>
                  <a:pt x="415" y="1307"/>
                </a:lnTo>
                <a:lnTo>
                  <a:pt x="368" y="1315"/>
                </a:lnTo>
                <a:lnTo>
                  <a:pt x="336" y="1343"/>
                </a:lnTo>
                <a:lnTo>
                  <a:pt x="298" y="1338"/>
                </a:lnTo>
                <a:lnTo>
                  <a:pt x="275" y="1301"/>
                </a:lnTo>
                <a:lnTo>
                  <a:pt x="229" y="1301"/>
                </a:lnTo>
                <a:lnTo>
                  <a:pt x="223" y="1250"/>
                </a:lnTo>
                <a:lnTo>
                  <a:pt x="186" y="1250"/>
                </a:lnTo>
                <a:lnTo>
                  <a:pt x="163" y="1268"/>
                </a:lnTo>
                <a:lnTo>
                  <a:pt x="131" y="1264"/>
                </a:lnTo>
                <a:lnTo>
                  <a:pt x="116" y="1236"/>
                </a:lnTo>
                <a:lnTo>
                  <a:pt x="136" y="1213"/>
                </a:lnTo>
                <a:lnTo>
                  <a:pt x="126" y="1195"/>
                </a:lnTo>
                <a:lnTo>
                  <a:pt x="150" y="1184"/>
                </a:lnTo>
                <a:lnTo>
                  <a:pt x="173" y="1186"/>
                </a:lnTo>
                <a:lnTo>
                  <a:pt x="196" y="1189"/>
                </a:lnTo>
                <a:lnTo>
                  <a:pt x="243" y="1166"/>
                </a:lnTo>
                <a:lnTo>
                  <a:pt x="284" y="1152"/>
                </a:lnTo>
                <a:lnTo>
                  <a:pt x="293" y="1101"/>
                </a:lnTo>
                <a:lnTo>
                  <a:pt x="295" y="1069"/>
                </a:lnTo>
                <a:lnTo>
                  <a:pt x="295" y="1052"/>
                </a:lnTo>
                <a:lnTo>
                  <a:pt x="289" y="1041"/>
                </a:lnTo>
                <a:lnTo>
                  <a:pt x="256" y="1050"/>
                </a:lnTo>
                <a:lnTo>
                  <a:pt x="223" y="1064"/>
                </a:lnTo>
                <a:lnTo>
                  <a:pt x="214" y="1050"/>
                </a:lnTo>
                <a:lnTo>
                  <a:pt x="243" y="1032"/>
                </a:lnTo>
                <a:lnTo>
                  <a:pt x="275" y="1012"/>
                </a:lnTo>
                <a:lnTo>
                  <a:pt x="261" y="989"/>
                </a:lnTo>
                <a:lnTo>
                  <a:pt x="261" y="966"/>
                </a:lnTo>
                <a:lnTo>
                  <a:pt x="279" y="953"/>
                </a:lnTo>
                <a:lnTo>
                  <a:pt x="298" y="976"/>
                </a:lnTo>
                <a:lnTo>
                  <a:pt x="316" y="989"/>
                </a:lnTo>
                <a:lnTo>
                  <a:pt x="336" y="980"/>
                </a:lnTo>
                <a:lnTo>
                  <a:pt x="368" y="989"/>
                </a:lnTo>
                <a:lnTo>
                  <a:pt x="395" y="989"/>
                </a:lnTo>
                <a:lnTo>
                  <a:pt x="442" y="985"/>
                </a:lnTo>
                <a:lnTo>
                  <a:pt x="419" y="966"/>
                </a:lnTo>
                <a:lnTo>
                  <a:pt x="419" y="939"/>
                </a:lnTo>
                <a:lnTo>
                  <a:pt x="438" y="929"/>
                </a:lnTo>
                <a:lnTo>
                  <a:pt x="429" y="915"/>
                </a:lnTo>
                <a:lnTo>
                  <a:pt x="433" y="878"/>
                </a:lnTo>
                <a:lnTo>
                  <a:pt x="465" y="864"/>
                </a:lnTo>
                <a:lnTo>
                  <a:pt x="484" y="836"/>
                </a:lnTo>
                <a:lnTo>
                  <a:pt x="442" y="836"/>
                </a:lnTo>
                <a:lnTo>
                  <a:pt x="442" y="855"/>
                </a:lnTo>
                <a:lnTo>
                  <a:pt x="419" y="860"/>
                </a:lnTo>
                <a:lnTo>
                  <a:pt x="409" y="817"/>
                </a:lnTo>
                <a:lnTo>
                  <a:pt x="405" y="785"/>
                </a:lnTo>
                <a:lnTo>
                  <a:pt x="391" y="767"/>
                </a:lnTo>
                <a:lnTo>
                  <a:pt x="415" y="729"/>
                </a:lnTo>
                <a:lnTo>
                  <a:pt x="456" y="702"/>
                </a:lnTo>
                <a:lnTo>
                  <a:pt x="424" y="688"/>
                </a:lnTo>
                <a:lnTo>
                  <a:pt x="382" y="702"/>
                </a:lnTo>
                <a:lnTo>
                  <a:pt x="363" y="720"/>
                </a:lnTo>
                <a:lnTo>
                  <a:pt x="340" y="697"/>
                </a:lnTo>
                <a:lnTo>
                  <a:pt x="331" y="734"/>
                </a:lnTo>
                <a:lnTo>
                  <a:pt x="302" y="711"/>
                </a:lnTo>
                <a:lnTo>
                  <a:pt x="275" y="692"/>
                </a:lnTo>
                <a:lnTo>
                  <a:pt x="275" y="725"/>
                </a:lnTo>
                <a:lnTo>
                  <a:pt x="266" y="729"/>
                </a:lnTo>
                <a:lnTo>
                  <a:pt x="256" y="683"/>
                </a:lnTo>
                <a:lnTo>
                  <a:pt x="229" y="679"/>
                </a:lnTo>
                <a:lnTo>
                  <a:pt x="238" y="650"/>
                </a:lnTo>
                <a:lnTo>
                  <a:pt x="279" y="632"/>
                </a:lnTo>
                <a:lnTo>
                  <a:pt x="298" y="609"/>
                </a:lnTo>
                <a:lnTo>
                  <a:pt x="326" y="571"/>
                </a:lnTo>
                <a:lnTo>
                  <a:pt x="316" y="539"/>
                </a:lnTo>
                <a:lnTo>
                  <a:pt x="312" y="516"/>
                </a:lnTo>
                <a:lnTo>
                  <a:pt x="336" y="496"/>
                </a:lnTo>
                <a:lnTo>
                  <a:pt x="302" y="492"/>
                </a:lnTo>
                <a:lnTo>
                  <a:pt x="293" y="520"/>
                </a:lnTo>
                <a:lnTo>
                  <a:pt x="284" y="496"/>
                </a:lnTo>
                <a:lnTo>
                  <a:pt x="266" y="507"/>
                </a:lnTo>
                <a:lnTo>
                  <a:pt x="279" y="530"/>
                </a:lnTo>
                <a:lnTo>
                  <a:pt x="284" y="562"/>
                </a:lnTo>
                <a:lnTo>
                  <a:pt x="279" y="580"/>
                </a:lnTo>
                <a:lnTo>
                  <a:pt x="261" y="580"/>
                </a:lnTo>
                <a:lnTo>
                  <a:pt x="247" y="553"/>
                </a:lnTo>
                <a:lnTo>
                  <a:pt x="238" y="571"/>
                </a:lnTo>
                <a:lnTo>
                  <a:pt x="209" y="595"/>
                </a:lnTo>
                <a:lnTo>
                  <a:pt x="196" y="571"/>
                </a:lnTo>
                <a:lnTo>
                  <a:pt x="219" y="530"/>
                </a:lnTo>
                <a:lnTo>
                  <a:pt x="238" y="507"/>
                </a:lnTo>
                <a:lnTo>
                  <a:pt x="252" y="487"/>
                </a:lnTo>
                <a:lnTo>
                  <a:pt x="243" y="469"/>
                </a:lnTo>
                <a:lnTo>
                  <a:pt x="256" y="446"/>
                </a:lnTo>
                <a:lnTo>
                  <a:pt x="261" y="399"/>
                </a:lnTo>
                <a:lnTo>
                  <a:pt x="284" y="381"/>
                </a:lnTo>
                <a:lnTo>
                  <a:pt x="284" y="339"/>
                </a:lnTo>
                <a:lnTo>
                  <a:pt x="266" y="353"/>
                </a:lnTo>
                <a:lnTo>
                  <a:pt x="261" y="367"/>
                </a:lnTo>
                <a:lnTo>
                  <a:pt x="243" y="399"/>
                </a:lnTo>
                <a:lnTo>
                  <a:pt x="232" y="395"/>
                </a:lnTo>
                <a:lnTo>
                  <a:pt x="211" y="399"/>
                </a:lnTo>
                <a:lnTo>
                  <a:pt x="191" y="401"/>
                </a:lnTo>
                <a:lnTo>
                  <a:pt x="175" y="390"/>
                </a:lnTo>
                <a:lnTo>
                  <a:pt x="223" y="362"/>
                </a:lnTo>
                <a:lnTo>
                  <a:pt x="200" y="348"/>
                </a:lnTo>
                <a:lnTo>
                  <a:pt x="209" y="315"/>
                </a:lnTo>
                <a:lnTo>
                  <a:pt x="256" y="320"/>
                </a:lnTo>
                <a:lnTo>
                  <a:pt x="256" y="292"/>
                </a:lnTo>
                <a:lnTo>
                  <a:pt x="261" y="278"/>
                </a:lnTo>
                <a:lnTo>
                  <a:pt x="275" y="283"/>
                </a:lnTo>
                <a:lnTo>
                  <a:pt x="279" y="269"/>
                </a:lnTo>
                <a:lnTo>
                  <a:pt x="261" y="260"/>
                </a:lnTo>
                <a:lnTo>
                  <a:pt x="238" y="269"/>
                </a:lnTo>
                <a:lnTo>
                  <a:pt x="233" y="255"/>
                </a:lnTo>
                <a:lnTo>
                  <a:pt x="252" y="236"/>
                </a:lnTo>
                <a:lnTo>
                  <a:pt x="233" y="232"/>
                </a:lnTo>
                <a:lnTo>
                  <a:pt x="219" y="246"/>
                </a:lnTo>
                <a:lnTo>
                  <a:pt x="196" y="227"/>
                </a:lnTo>
                <a:lnTo>
                  <a:pt x="214" y="199"/>
                </a:lnTo>
                <a:lnTo>
                  <a:pt x="191" y="190"/>
                </a:lnTo>
                <a:lnTo>
                  <a:pt x="196" y="163"/>
                </a:lnTo>
                <a:lnTo>
                  <a:pt x="229" y="172"/>
                </a:lnTo>
                <a:lnTo>
                  <a:pt x="229" y="139"/>
                </a:lnTo>
                <a:lnTo>
                  <a:pt x="247" y="139"/>
                </a:lnTo>
                <a:lnTo>
                  <a:pt x="256" y="172"/>
                </a:lnTo>
                <a:lnTo>
                  <a:pt x="261" y="199"/>
                </a:lnTo>
                <a:lnTo>
                  <a:pt x="261" y="222"/>
                </a:lnTo>
                <a:lnTo>
                  <a:pt x="293" y="227"/>
                </a:lnTo>
                <a:lnTo>
                  <a:pt x="279" y="186"/>
                </a:lnTo>
                <a:lnTo>
                  <a:pt x="298" y="172"/>
                </a:lnTo>
                <a:lnTo>
                  <a:pt x="298" y="152"/>
                </a:lnTo>
                <a:lnTo>
                  <a:pt x="289" y="134"/>
                </a:lnTo>
                <a:lnTo>
                  <a:pt x="312" y="111"/>
                </a:lnTo>
                <a:lnTo>
                  <a:pt x="337" y="114"/>
                </a:lnTo>
                <a:lnTo>
                  <a:pt x="350" y="117"/>
                </a:lnTo>
                <a:lnTo>
                  <a:pt x="359" y="116"/>
                </a:lnTo>
                <a:lnTo>
                  <a:pt x="349" y="83"/>
                </a:lnTo>
                <a:lnTo>
                  <a:pt x="363" y="74"/>
                </a:lnTo>
                <a:lnTo>
                  <a:pt x="354" y="46"/>
                </a:lnTo>
                <a:lnTo>
                  <a:pt x="377" y="46"/>
                </a:lnTo>
                <a:lnTo>
                  <a:pt x="382" y="27"/>
                </a:lnTo>
                <a:lnTo>
                  <a:pt x="391" y="4"/>
                </a:lnTo>
                <a:lnTo>
                  <a:pt x="400" y="41"/>
                </a:lnTo>
                <a:lnTo>
                  <a:pt x="409" y="27"/>
                </a:lnTo>
                <a:lnTo>
                  <a:pt x="400" y="0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12" name="Freeform 80"/>
          <p:cNvSpPr>
            <a:spLocks/>
          </p:cNvSpPr>
          <p:nvPr/>
        </p:nvSpPr>
        <p:spPr bwMode="auto">
          <a:xfrm>
            <a:off x="2138363" y="3349625"/>
            <a:ext cx="68262" cy="58738"/>
          </a:xfrm>
          <a:custGeom>
            <a:avLst/>
            <a:gdLst/>
            <a:ahLst/>
            <a:cxnLst>
              <a:cxn ang="0">
                <a:pos x="93" y="0"/>
              </a:cxn>
              <a:cxn ang="0">
                <a:pos x="60" y="28"/>
              </a:cxn>
              <a:cxn ang="0">
                <a:pos x="42" y="32"/>
              </a:cxn>
              <a:cxn ang="0">
                <a:pos x="14" y="41"/>
              </a:cxn>
              <a:cxn ang="0">
                <a:pos x="0" y="60"/>
              </a:cxn>
              <a:cxn ang="0">
                <a:pos x="10" y="75"/>
              </a:cxn>
              <a:cxn ang="0">
                <a:pos x="23" y="60"/>
              </a:cxn>
              <a:cxn ang="0">
                <a:pos x="14" y="93"/>
              </a:cxn>
              <a:cxn ang="0">
                <a:pos x="37" y="88"/>
              </a:cxn>
              <a:cxn ang="0">
                <a:pos x="60" y="64"/>
              </a:cxn>
              <a:cxn ang="0">
                <a:pos x="69" y="41"/>
              </a:cxn>
              <a:cxn ang="0">
                <a:pos x="93" y="18"/>
              </a:cxn>
              <a:cxn ang="0">
                <a:pos x="93" y="0"/>
              </a:cxn>
            </a:cxnLst>
            <a:rect l="0" t="0" r="r" b="b"/>
            <a:pathLst>
              <a:path w="93" h="93">
                <a:moveTo>
                  <a:pt x="93" y="0"/>
                </a:moveTo>
                <a:lnTo>
                  <a:pt x="60" y="28"/>
                </a:lnTo>
                <a:lnTo>
                  <a:pt x="42" y="32"/>
                </a:lnTo>
                <a:lnTo>
                  <a:pt x="14" y="41"/>
                </a:lnTo>
                <a:lnTo>
                  <a:pt x="0" y="60"/>
                </a:lnTo>
                <a:lnTo>
                  <a:pt x="10" y="75"/>
                </a:lnTo>
                <a:lnTo>
                  <a:pt x="23" y="60"/>
                </a:lnTo>
                <a:lnTo>
                  <a:pt x="14" y="93"/>
                </a:lnTo>
                <a:lnTo>
                  <a:pt x="37" y="88"/>
                </a:lnTo>
                <a:lnTo>
                  <a:pt x="60" y="64"/>
                </a:lnTo>
                <a:lnTo>
                  <a:pt x="69" y="41"/>
                </a:lnTo>
                <a:lnTo>
                  <a:pt x="93" y="18"/>
                </a:lnTo>
                <a:lnTo>
                  <a:pt x="93" y="0"/>
                </a:lnTo>
                <a:close/>
              </a:path>
            </a:pathLst>
          </a:custGeom>
          <a:solidFill>
            <a:srgbClr val="CCFFFF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13" name="Freeform 81"/>
          <p:cNvSpPr>
            <a:spLocks/>
          </p:cNvSpPr>
          <p:nvPr/>
        </p:nvSpPr>
        <p:spPr bwMode="auto">
          <a:xfrm>
            <a:off x="2224088" y="3570288"/>
            <a:ext cx="41275" cy="33337"/>
          </a:xfrm>
          <a:custGeom>
            <a:avLst/>
            <a:gdLst/>
            <a:ahLst/>
            <a:cxnLst>
              <a:cxn ang="0">
                <a:pos x="46" y="0"/>
              </a:cxn>
              <a:cxn ang="0">
                <a:pos x="33" y="14"/>
              </a:cxn>
              <a:cxn ang="0">
                <a:pos x="14" y="28"/>
              </a:cxn>
              <a:cxn ang="0">
                <a:pos x="0" y="51"/>
              </a:cxn>
              <a:cxn ang="0">
                <a:pos x="23" y="51"/>
              </a:cxn>
              <a:cxn ang="0">
                <a:pos x="37" y="37"/>
              </a:cxn>
              <a:cxn ang="0">
                <a:pos x="56" y="32"/>
              </a:cxn>
              <a:cxn ang="0">
                <a:pos x="56" y="14"/>
              </a:cxn>
              <a:cxn ang="0">
                <a:pos x="46" y="0"/>
              </a:cxn>
            </a:cxnLst>
            <a:rect l="0" t="0" r="r" b="b"/>
            <a:pathLst>
              <a:path w="56" h="51">
                <a:moveTo>
                  <a:pt x="46" y="0"/>
                </a:moveTo>
                <a:lnTo>
                  <a:pt x="33" y="14"/>
                </a:lnTo>
                <a:lnTo>
                  <a:pt x="14" y="28"/>
                </a:lnTo>
                <a:lnTo>
                  <a:pt x="0" y="51"/>
                </a:lnTo>
                <a:lnTo>
                  <a:pt x="23" y="51"/>
                </a:lnTo>
                <a:lnTo>
                  <a:pt x="37" y="37"/>
                </a:lnTo>
                <a:lnTo>
                  <a:pt x="56" y="32"/>
                </a:lnTo>
                <a:lnTo>
                  <a:pt x="56" y="14"/>
                </a:lnTo>
                <a:lnTo>
                  <a:pt x="46" y="0"/>
                </a:lnTo>
                <a:close/>
              </a:path>
            </a:pathLst>
          </a:custGeom>
          <a:solidFill>
            <a:srgbClr val="CCFFFF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14" name="Freeform 82"/>
          <p:cNvSpPr>
            <a:spLocks/>
          </p:cNvSpPr>
          <p:nvPr/>
        </p:nvSpPr>
        <p:spPr bwMode="auto">
          <a:xfrm>
            <a:off x="2152650" y="3073400"/>
            <a:ext cx="87313" cy="79375"/>
          </a:xfrm>
          <a:custGeom>
            <a:avLst/>
            <a:gdLst/>
            <a:ahLst/>
            <a:cxnLst>
              <a:cxn ang="0">
                <a:pos x="18" y="42"/>
              </a:cxn>
              <a:cxn ang="0">
                <a:pos x="37" y="23"/>
              </a:cxn>
              <a:cxn ang="0">
                <a:pos x="50" y="37"/>
              </a:cxn>
              <a:cxn ang="0">
                <a:pos x="64" y="19"/>
              </a:cxn>
              <a:cxn ang="0">
                <a:pos x="88" y="0"/>
              </a:cxn>
              <a:cxn ang="0">
                <a:pos x="116" y="0"/>
              </a:cxn>
              <a:cxn ang="0">
                <a:pos x="116" y="19"/>
              </a:cxn>
              <a:cxn ang="0">
                <a:pos x="116" y="46"/>
              </a:cxn>
              <a:cxn ang="0">
                <a:pos x="97" y="51"/>
              </a:cxn>
              <a:cxn ang="0">
                <a:pos x="88" y="89"/>
              </a:cxn>
              <a:cxn ang="0">
                <a:pos x="60" y="98"/>
              </a:cxn>
              <a:cxn ang="0">
                <a:pos x="23" y="121"/>
              </a:cxn>
              <a:cxn ang="0">
                <a:pos x="0" y="107"/>
              </a:cxn>
              <a:cxn ang="0">
                <a:pos x="27" y="84"/>
              </a:cxn>
              <a:cxn ang="0">
                <a:pos x="18" y="66"/>
              </a:cxn>
              <a:cxn ang="0">
                <a:pos x="9" y="46"/>
              </a:cxn>
              <a:cxn ang="0">
                <a:pos x="18" y="42"/>
              </a:cxn>
            </a:cxnLst>
            <a:rect l="0" t="0" r="r" b="b"/>
            <a:pathLst>
              <a:path w="116" h="121">
                <a:moveTo>
                  <a:pt x="18" y="42"/>
                </a:moveTo>
                <a:lnTo>
                  <a:pt x="37" y="23"/>
                </a:lnTo>
                <a:lnTo>
                  <a:pt x="50" y="37"/>
                </a:lnTo>
                <a:lnTo>
                  <a:pt x="64" y="19"/>
                </a:lnTo>
                <a:lnTo>
                  <a:pt x="88" y="0"/>
                </a:lnTo>
                <a:lnTo>
                  <a:pt x="116" y="0"/>
                </a:lnTo>
                <a:lnTo>
                  <a:pt x="116" y="19"/>
                </a:lnTo>
                <a:lnTo>
                  <a:pt x="116" y="46"/>
                </a:lnTo>
                <a:lnTo>
                  <a:pt x="97" y="51"/>
                </a:lnTo>
                <a:lnTo>
                  <a:pt x="88" y="89"/>
                </a:lnTo>
                <a:lnTo>
                  <a:pt x="60" y="98"/>
                </a:lnTo>
                <a:lnTo>
                  <a:pt x="23" y="121"/>
                </a:lnTo>
                <a:lnTo>
                  <a:pt x="0" y="107"/>
                </a:lnTo>
                <a:lnTo>
                  <a:pt x="27" y="84"/>
                </a:lnTo>
                <a:lnTo>
                  <a:pt x="18" y="66"/>
                </a:lnTo>
                <a:lnTo>
                  <a:pt x="9" y="46"/>
                </a:lnTo>
                <a:lnTo>
                  <a:pt x="18" y="42"/>
                </a:lnTo>
                <a:close/>
              </a:path>
            </a:pathLst>
          </a:custGeom>
          <a:solidFill>
            <a:srgbClr val="CCFFFF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15" name="Freeform 83"/>
          <p:cNvSpPr>
            <a:spLocks/>
          </p:cNvSpPr>
          <p:nvPr/>
        </p:nvSpPr>
        <p:spPr bwMode="auto">
          <a:xfrm>
            <a:off x="1974850" y="3441700"/>
            <a:ext cx="207963" cy="157163"/>
          </a:xfrm>
          <a:custGeom>
            <a:avLst/>
            <a:gdLst/>
            <a:ahLst/>
            <a:cxnLst>
              <a:cxn ang="0">
                <a:pos x="153" y="0"/>
              </a:cxn>
              <a:cxn ang="0">
                <a:pos x="158" y="0"/>
              </a:cxn>
              <a:cxn ang="0">
                <a:pos x="186" y="14"/>
              </a:cxn>
              <a:cxn ang="0">
                <a:pos x="204" y="9"/>
              </a:cxn>
              <a:cxn ang="0">
                <a:pos x="226" y="13"/>
              </a:cxn>
              <a:cxn ang="0">
                <a:pos x="246" y="24"/>
              </a:cxn>
              <a:cxn ang="0">
                <a:pos x="260" y="74"/>
              </a:cxn>
              <a:cxn ang="0">
                <a:pos x="269" y="107"/>
              </a:cxn>
              <a:cxn ang="0">
                <a:pos x="265" y="121"/>
              </a:cxn>
              <a:cxn ang="0">
                <a:pos x="283" y="130"/>
              </a:cxn>
              <a:cxn ang="0">
                <a:pos x="283" y="167"/>
              </a:cxn>
              <a:cxn ang="0">
                <a:pos x="265" y="209"/>
              </a:cxn>
              <a:cxn ang="0">
                <a:pos x="237" y="205"/>
              </a:cxn>
              <a:cxn ang="0">
                <a:pos x="223" y="228"/>
              </a:cxn>
              <a:cxn ang="0">
                <a:pos x="199" y="241"/>
              </a:cxn>
              <a:cxn ang="0">
                <a:pos x="176" y="246"/>
              </a:cxn>
              <a:cxn ang="0">
                <a:pos x="186" y="228"/>
              </a:cxn>
              <a:cxn ang="0">
                <a:pos x="181" y="214"/>
              </a:cxn>
              <a:cxn ang="0">
                <a:pos x="153" y="214"/>
              </a:cxn>
              <a:cxn ang="0">
                <a:pos x="158" y="200"/>
              </a:cxn>
              <a:cxn ang="0">
                <a:pos x="140" y="186"/>
              </a:cxn>
              <a:cxn ang="0">
                <a:pos x="130" y="167"/>
              </a:cxn>
              <a:cxn ang="0">
                <a:pos x="130" y="144"/>
              </a:cxn>
              <a:cxn ang="0">
                <a:pos x="116" y="144"/>
              </a:cxn>
              <a:cxn ang="0">
                <a:pos x="93" y="158"/>
              </a:cxn>
              <a:cxn ang="0">
                <a:pos x="97" y="172"/>
              </a:cxn>
              <a:cxn ang="0">
                <a:pos x="79" y="186"/>
              </a:cxn>
              <a:cxn ang="0">
                <a:pos x="47" y="181"/>
              </a:cxn>
              <a:cxn ang="0">
                <a:pos x="28" y="149"/>
              </a:cxn>
              <a:cxn ang="0">
                <a:pos x="11" y="127"/>
              </a:cxn>
              <a:cxn ang="0">
                <a:pos x="0" y="103"/>
              </a:cxn>
              <a:cxn ang="0">
                <a:pos x="47" y="88"/>
              </a:cxn>
              <a:cxn ang="0">
                <a:pos x="47" y="69"/>
              </a:cxn>
              <a:cxn ang="0">
                <a:pos x="74" y="65"/>
              </a:cxn>
              <a:cxn ang="0">
                <a:pos x="102" y="46"/>
              </a:cxn>
              <a:cxn ang="0">
                <a:pos x="106" y="24"/>
              </a:cxn>
              <a:cxn ang="0">
                <a:pos x="121" y="14"/>
              </a:cxn>
              <a:cxn ang="0">
                <a:pos x="144" y="0"/>
              </a:cxn>
              <a:cxn ang="0">
                <a:pos x="153" y="0"/>
              </a:cxn>
            </a:cxnLst>
            <a:rect l="0" t="0" r="r" b="b"/>
            <a:pathLst>
              <a:path w="283" h="246">
                <a:moveTo>
                  <a:pt x="153" y="0"/>
                </a:moveTo>
                <a:lnTo>
                  <a:pt x="158" y="0"/>
                </a:lnTo>
                <a:lnTo>
                  <a:pt x="186" y="14"/>
                </a:lnTo>
                <a:lnTo>
                  <a:pt x="204" y="9"/>
                </a:lnTo>
                <a:lnTo>
                  <a:pt x="226" y="13"/>
                </a:lnTo>
                <a:lnTo>
                  <a:pt x="246" y="24"/>
                </a:lnTo>
                <a:lnTo>
                  <a:pt x="260" y="74"/>
                </a:lnTo>
                <a:lnTo>
                  <a:pt x="269" y="107"/>
                </a:lnTo>
                <a:lnTo>
                  <a:pt x="265" y="121"/>
                </a:lnTo>
                <a:lnTo>
                  <a:pt x="283" y="130"/>
                </a:lnTo>
                <a:lnTo>
                  <a:pt x="283" y="167"/>
                </a:lnTo>
                <a:lnTo>
                  <a:pt x="265" y="209"/>
                </a:lnTo>
                <a:lnTo>
                  <a:pt x="237" y="205"/>
                </a:lnTo>
                <a:lnTo>
                  <a:pt x="223" y="228"/>
                </a:lnTo>
                <a:lnTo>
                  <a:pt x="199" y="241"/>
                </a:lnTo>
                <a:lnTo>
                  <a:pt x="176" y="246"/>
                </a:lnTo>
                <a:lnTo>
                  <a:pt x="186" y="228"/>
                </a:lnTo>
                <a:lnTo>
                  <a:pt x="181" y="214"/>
                </a:lnTo>
                <a:lnTo>
                  <a:pt x="153" y="214"/>
                </a:lnTo>
                <a:lnTo>
                  <a:pt x="158" y="200"/>
                </a:lnTo>
                <a:lnTo>
                  <a:pt x="140" y="186"/>
                </a:lnTo>
                <a:lnTo>
                  <a:pt x="130" y="167"/>
                </a:lnTo>
                <a:lnTo>
                  <a:pt x="130" y="144"/>
                </a:lnTo>
                <a:lnTo>
                  <a:pt x="116" y="144"/>
                </a:lnTo>
                <a:lnTo>
                  <a:pt x="93" y="158"/>
                </a:lnTo>
                <a:lnTo>
                  <a:pt x="97" y="172"/>
                </a:lnTo>
                <a:lnTo>
                  <a:pt x="79" y="186"/>
                </a:lnTo>
                <a:lnTo>
                  <a:pt x="47" y="181"/>
                </a:lnTo>
                <a:lnTo>
                  <a:pt x="28" y="149"/>
                </a:lnTo>
                <a:lnTo>
                  <a:pt x="11" y="127"/>
                </a:lnTo>
                <a:lnTo>
                  <a:pt x="0" y="103"/>
                </a:lnTo>
                <a:lnTo>
                  <a:pt x="47" y="88"/>
                </a:lnTo>
                <a:lnTo>
                  <a:pt x="47" y="69"/>
                </a:lnTo>
                <a:lnTo>
                  <a:pt x="74" y="65"/>
                </a:lnTo>
                <a:lnTo>
                  <a:pt x="102" y="46"/>
                </a:lnTo>
                <a:lnTo>
                  <a:pt x="106" y="24"/>
                </a:lnTo>
                <a:lnTo>
                  <a:pt x="121" y="14"/>
                </a:lnTo>
                <a:lnTo>
                  <a:pt x="144" y="0"/>
                </a:lnTo>
                <a:lnTo>
                  <a:pt x="153" y="0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16" name="Freeform 84"/>
          <p:cNvSpPr>
            <a:spLocks/>
          </p:cNvSpPr>
          <p:nvPr/>
        </p:nvSpPr>
        <p:spPr bwMode="auto">
          <a:xfrm>
            <a:off x="2114550" y="3146425"/>
            <a:ext cx="38100" cy="74613"/>
          </a:xfrm>
          <a:custGeom>
            <a:avLst/>
            <a:gdLst/>
            <a:ahLst/>
            <a:cxnLst>
              <a:cxn ang="0">
                <a:pos x="52" y="23"/>
              </a:cxn>
              <a:cxn ang="0">
                <a:pos x="33" y="60"/>
              </a:cxn>
              <a:cxn ang="0">
                <a:pos x="33" y="83"/>
              </a:cxn>
              <a:cxn ang="0">
                <a:pos x="14" y="116"/>
              </a:cxn>
              <a:cxn ang="0">
                <a:pos x="0" y="102"/>
              </a:cxn>
              <a:cxn ang="0">
                <a:pos x="0" y="74"/>
              </a:cxn>
              <a:cxn ang="0">
                <a:pos x="14" y="56"/>
              </a:cxn>
              <a:cxn ang="0">
                <a:pos x="19" y="32"/>
              </a:cxn>
              <a:cxn ang="0">
                <a:pos x="0" y="18"/>
              </a:cxn>
              <a:cxn ang="0">
                <a:pos x="19" y="0"/>
              </a:cxn>
              <a:cxn ang="0">
                <a:pos x="38" y="9"/>
              </a:cxn>
              <a:cxn ang="0">
                <a:pos x="52" y="23"/>
              </a:cxn>
            </a:cxnLst>
            <a:rect l="0" t="0" r="r" b="b"/>
            <a:pathLst>
              <a:path w="52" h="116">
                <a:moveTo>
                  <a:pt x="52" y="23"/>
                </a:moveTo>
                <a:lnTo>
                  <a:pt x="33" y="60"/>
                </a:lnTo>
                <a:lnTo>
                  <a:pt x="33" y="83"/>
                </a:lnTo>
                <a:lnTo>
                  <a:pt x="14" y="116"/>
                </a:lnTo>
                <a:lnTo>
                  <a:pt x="0" y="102"/>
                </a:lnTo>
                <a:lnTo>
                  <a:pt x="0" y="74"/>
                </a:lnTo>
                <a:lnTo>
                  <a:pt x="14" y="56"/>
                </a:lnTo>
                <a:lnTo>
                  <a:pt x="19" y="32"/>
                </a:lnTo>
                <a:lnTo>
                  <a:pt x="0" y="18"/>
                </a:lnTo>
                <a:lnTo>
                  <a:pt x="19" y="0"/>
                </a:lnTo>
                <a:lnTo>
                  <a:pt x="38" y="9"/>
                </a:lnTo>
                <a:lnTo>
                  <a:pt x="52" y="23"/>
                </a:lnTo>
                <a:close/>
              </a:path>
            </a:pathLst>
          </a:custGeom>
          <a:solidFill>
            <a:srgbClr val="CCFFFF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17" name="Freeform 85"/>
          <p:cNvSpPr>
            <a:spLocks/>
          </p:cNvSpPr>
          <p:nvPr/>
        </p:nvSpPr>
        <p:spPr bwMode="auto">
          <a:xfrm>
            <a:off x="1706563" y="3416300"/>
            <a:ext cx="404812" cy="415925"/>
          </a:xfrm>
          <a:custGeom>
            <a:avLst/>
            <a:gdLst/>
            <a:ahLst/>
            <a:cxnLst>
              <a:cxn ang="0">
                <a:pos x="503" y="9"/>
              </a:cxn>
              <a:cxn ang="0">
                <a:pos x="461" y="14"/>
              </a:cxn>
              <a:cxn ang="0">
                <a:pos x="442" y="41"/>
              </a:cxn>
              <a:cxn ang="0">
                <a:pos x="424" y="23"/>
              </a:cxn>
              <a:cxn ang="0">
                <a:pos x="372" y="32"/>
              </a:cxn>
              <a:cxn ang="0">
                <a:pos x="354" y="70"/>
              </a:cxn>
              <a:cxn ang="0">
                <a:pos x="317" y="97"/>
              </a:cxn>
              <a:cxn ang="0">
                <a:pos x="354" y="120"/>
              </a:cxn>
              <a:cxn ang="0">
                <a:pos x="317" y="153"/>
              </a:cxn>
              <a:cxn ang="0">
                <a:pos x="275" y="163"/>
              </a:cxn>
              <a:cxn ang="0">
                <a:pos x="238" y="153"/>
              </a:cxn>
              <a:cxn ang="0">
                <a:pos x="150" y="144"/>
              </a:cxn>
              <a:cxn ang="0">
                <a:pos x="145" y="181"/>
              </a:cxn>
              <a:cxn ang="0">
                <a:pos x="177" y="199"/>
              </a:cxn>
              <a:cxn ang="0">
                <a:pos x="140" y="233"/>
              </a:cxn>
              <a:cxn ang="0">
                <a:pos x="113" y="278"/>
              </a:cxn>
              <a:cxn ang="0">
                <a:pos x="150" y="297"/>
              </a:cxn>
              <a:cxn ang="0">
                <a:pos x="220" y="321"/>
              </a:cxn>
              <a:cxn ang="0">
                <a:pos x="154" y="367"/>
              </a:cxn>
              <a:cxn ang="0">
                <a:pos x="113" y="414"/>
              </a:cxn>
              <a:cxn ang="0">
                <a:pos x="159" y="441"/>
              </a:cxn>
              <a:cxn ang="0">
                <a:pos x="215" y="441"/>
              </a:cxn>
              <a:cxn ang="0">
                <a:pos x="98" y="450"/>
              </a:cxn>
              <a:cxn ang="0">
                <a:pos x="47" y="484"/>
              </a:cxn>
              <a:cxn ang="0">
                <a:pos x="0" y="497"/>
              </a:cxn>
              <a:cxn ang="0">
                <a:pos x="80" y="511"/>
              </a:cxn>
              <a:cxn ang="0">
                <a:pos x="20" y="530"/>
              </a:cxn>
              <a:cxn ang="0">
                <a:pos x="20" y="548"/>
              </a:cxn>
              <a:cxn ang="0">
                <a:pos x="84" y="562"/>
              </a:cxn>
              <a:cxn ang="0">
                <a:pos x="15" y="599"/>
              </a:cxn>
              <a:cxn ang="0">
                <a:pos x="89" y="581"/>
              </a:cxn>
              <a:cxn ang="0">
                <a:pos x="61" y="609"/>
              </a:cxn>
              <a:cxn ang="0">
                <a:pos x="89" y="627"/>
              </a:cxn>
              <a:cxn ang="0">
                <a:pos x="127" y="642"/>
              </a:cxn>
              <a:cxn ang="0">
                <a:pos x="201" y="613"/>
              </a:cxn>
              <a:cxn ang="0">
                <a:pos x="224" y="590"/>
              </a:cxn>
              <a:cxn ang="0">
                <a:pos x="275" y="613"/>
              </a:cxn>
              <a:cxn ang="0">
                <a:pos x="331" y="577"/>
              </a:cxn>
              <a:cxn ang="0">
                <a:pos x="382" y="590"/>
              </a:cxn>
              <a:cxn ang="0">
                <a:pos x="410" y="577"/>
              </a:cxn>
              <a:cxn ang="0">
                <a:pos x="465" y="557"/>
              </a:cxn>
              <a:cxn ang="0">
                <a:pos x="522" y="469"/>
              </a:cxn>
              <a:cxn ang="0">
                <a:pos x="512" y="405"/>
              </a:cxn>
              <a:cxn ang="0">
                <a:pos x="535" y="358"/>
              </a:cxn>
              <a:cxn ang="0">
                <a:pos x="526" y="288"/>
              </a:cxn>
              <a:cxn ang="0">
                <a:pos x="545" y="265"/>
              </a:cxn>
              <a:cxn ang="0">
                <a:pos x="517" y="237"/>
              </a:cxn>
              <a:cxn ang="0">
                <a:pos x="489" y="181"/>
              </a:cxn>
              <a:cxn ang="0">
                <a:pos x="456" y="209"/>
              </a:cxn>
              <a:cxn ang="0">
                <a:pos x="387" y="186"/>
              </a:cxn>
              <a:cxn ang="0">
                <a:pos x="406" y="125"/>
              </a:cxn>
              <a:cxn ang="0">
                <a:pos x="461" y="83"/>
              </a:cxn>
              <a:cxn ang="0">
                <a:pos x="503" y="37"/>
              </a:cxn>
            </a:cxnLst>
            <a:rect l="0" t="0" r="r" b="b"/>
            <a:pathLst>
              <a:path w="545" h="644">
                <a:moveTo>
                  <a:pt x="526" y="37"/>
                </a:moveTo>
                <a:lnTo>
                  <a:pt x="512" y="23"/>
                </a:lnTo>
                <a:lnTo>
                  <a:pt x="503" y="9"/>
                </a:lnTo>
                <a:lnTo>
                  <a:pt x="489" y="0"/>
                </a:lnTo>
                <a:lnTo>
                  <a:pt x="480" y="14"/>
                </a:lnTo>
                <a:lnTo>
                  <a:pt x="461" y="14"/>
                </a:lnTo>
                <a:lnTo>
                  <a:pt x="465" y="32"/>
                </a:lnTo>
                <a:lnTo>
                  <a:pt x="442" y="61"/>
                </a:lnTo>
                <a:lnTo>
                  <a:pt x="442" y="41"/>
                </a:lnTo>
                <a:lnTo>
                  <a:pt x="447" y="27"/>
                </a:lnTo>
                <a:lnTo>
                  <a:pt x="438" y="18"/>
                </a:lnTo>
                <a:lnTo>
                  <a:pt x="424" y="23"/>
                </a:lnTo>
                <a:lnTo>
                  <a:pt x="406" y="14"/>
                </a:lnTo>
                <a:lnTo>
                  <a:pt x="387" y="18"/>
                </a:lnTo>
                <a:lnTo>
                  <a:pt x="372" y="32"/>
                </a:lnTo>
                <a:lnTo>
                  <a:pt x="354" y="46"/>
                </a:lnTo>
                <a:lnTo>
                  <a:pt x="363" y="61"/>
                </a:lnTo>
                <a:lnTo>
                  <a:pt x="354" y="70"/>
                </a:lnTo>
                <a:lnTo>
                  <a:pt x="340" y="74"/>
                </a:lnTo>
                <a:lnTo>
                  <a:pt x="308" y="79"/>
                </a:lnTo>
                <a:lnTo>
                  <a:pt x="317" y="97"/>
                </a:lnTo>
                <a:lnTo>
                  <a:pt x="345" y="102"/>
                </a:lnTo>
                <a:lnTo>
                  <a:pt x="359" y="111"/>
                </a:lnTo>
                <a:lnTo>
                  <a:pt x="354" y="120"/>
                </a:lnTo>
                <a:lnTo>
                  <a:pt x="331" y="129"/>
                </a:lnTo>
                <a:lnTo>
                  <a:pt x="303" y="140"/>
                </a:lnTo>
                <a:lnTo>
                  <a:pt x="317" y="153"/>
                </a:lnTo>
                <a:lnTo>
                  <a:pt x="299" y="167"/>
                </a:lnTo>
                <a:lnTo>
                  <a:pt x="299" y="163"/>
                </a:lnTo>
                <a:lnTo>
                  <a:pt x="275" y="163"/>
                </a:lnTo>
                <a:lnTo>
                  <a:pt x="261" y="153"/>
                </a:lnTo>
                <a:lnTo>
                  <a:pt x="243" y="172"/>
                </a:lnTo>
                <a:lnTo>
                  <a:pt x="238" y="153"/>
                </a:lnTo>
                <a:lnTo>
                  <a:pt x="210" y="135"/>
                </a:lnTo>
                <a:lnTo>
                  <a:pt x="173" y="129"/>
                </a:lnTo>
                <a:lnTo>
                  <a:pt x="150" y="144"/>
                </a:lnTo>
                <a:lnTo>
                  <a:pt x="159" y="167"/>
                </a:lnTo>
                <a:lnTo>
                  <a:pt x="159" y="181"/>
                </a:lnTo>
                <a:lnTo>
                  <a:pt x="145" y="181"/>
                </a:lnTo>
                <a:lnTo>
                  <a:pt x="127" y="172"/>
                </a:lnTo>
                <a:lnTo>
                  <a:pt x="140" y="195"/>
                </a:lnTo>
                <a:lnTo>
                  <a:pt x="177" y="199"/>
                </a:lnTo>
                <a:lnTo>
                  <a:pt x="182" y="218"/>
                </a:lnTo>
                <a:lnTo>
                  <a:pt x="159" y="218"/>
                </a:lnTo>
                <a:lnTo>
                  <a:pt x="140" y="233"/>
                </a:lnTo>
                <a:lnTo>
                  <a:pt x="154" y="246"/>
                </a:lnTo>
                <a:lnTo>
                  <a:pt x="122" y="246"/>
                </a:lnTo>
                <a:lnTo>
                  <a:pt x="113" y="278"/>
                </a:lnTo>
                <a:lnTo>
                  <a:pt x="131" y="288"/>
                </a:lnTo>
                <a:lnTo>
                  <a:pt x="131" y="301"/>
                </a:lnTo>
                <a:lnTo>
                  <a:pt x="150" y="297"/>
                </a:lnTo>
                <a:lnTo>
                  <a:pt x="154" y="316"/>
                </a:lnTo>
                <a:lnTo>
                  <a:pt x="191" y="325"/>
                </a:lnTo>
                <a:lnTo>
                  <a:pt x="220" y="321"/>
                </a:lnTo>
                <a:lnTo>
                  <a:pt x="215" y="353"/>
                </a:lnTo>
                <a:lnTo>
                  <a:pt x="173" y="348"/>
                </a:lnTo>
                <a:lnTo>
                  <a:pt x="154" y="367"/>
                </a:lnTo>
                <a:lnTo>
                  <a:pt x="163" y="381"/>
                </a:lnTo>
                <a:lnTo>
                  <a:pt x="145" y="395"/>
                </a:lnTo>
                <a:lnTo>
                  <a:pt x="113" y="414"/>
                </a:lnTo>
                <a:lnTo>
                  <a:pt x="89" y="432"/>
                </a:lnTo>
                <a:lnTo>
                  <a:pt x="131" y="423"/>
                </a:lnTo>
                <a:lnTo>
                  <a:pt x="159" y="441"/>
                </a:lnTo>
                <a:lnTo>
                  <a:pt x="182" y="432"/>
                </a:lnTo>
                <a:lnTo>
                  <a:pt x="196" y="423"/>
                </a:lnTo>
                <a:lnTo>
                  <a:pt x="215" y="441"/>
                </a:lnTo>
                <a:lnTo>
                  <a:pt x="182" y="450"/>
                </a:lnTo>
                <a:lnTo>
                  <a:pt x="136" y="450"/>
                </a:lnTo>
                <a:lnTo>
                  <a:pt x="98" y="450"/>
                </a:lnTo>
                <a:lnTo>
                  <a:pt x="75" y="464"/>
                </a:lnTo>
                <a:lnTo>
                  <a:pt x="70" y="488"/>
                </a:lnTo>
                <a:lnTo>
                  <a:pt x="47" y="484"/>
                </a:lnTo>
                <a:lnTo>
                  <a:pt x="21" y="486"/>
                </a:lnTo>
                <a:lnTo>
                  <a:pt x="0" y="488"/>
                </a:lnTo>
                <a:lnTo>
                  <a:pt x="0" y="497"/>
                </a:lnTo>
                <a:lnTo>
                  <a:pt x="38" y="497"/>
                </a:lnTo>
                <a:lnTo>
                  <a:pt x="75" y="502"/>
                </a:lnTo>
                <a:lnTo>
                  <a:pt x="80" y="511"/>
                </a:lnTo>
                <a:lnTo>
                  <a:pt x="57" y="525"/>
                </a:lnTo>
                <a:lnTo>
                  <a:pt x="38" y="520"/>
                </a:lnTo>
                <a:lnTo>
                  <a:pt x="20" y="530"/>
                </a:lnTo>
                <a:lnTo>
                  <a:pt x="5" y="530"/>
                </a:lnTo>
                <a:lnTo>
                  <a:pt x="0" y="548"/>
                </a:lnTo>
                <a:lnTo>
                  <a:pt x="20" y="548"/>
                </a:lnTo>
                <a:lnTo>
                  <a:pt x="29" y="566"/>
                </a:lnTo>
                <a:lnTo>
                  <a:pt x="52" y="566"/>
                </a:lnTo>
                <a:lnTo>
                  <a:pt x="84" y="562"/>
                </a:lnTo>
                <a:lnTo>
                  <a:pt x="61" y="581"/>
                </a:lnTo>
                <a:lnTo>
                  <a:pt x="34" y="581"/>
                </a:lnTo>
                <a:lnTo>
                  <a:pt x="15" y="599"/>
                </a:lnTo>
                <a:lnTo>
                  <a:pt x="43" y="595"/>
                </a:lnTo>
                <a:lnTo>
                  <a:pt x="70" y="595"/>
                </a:lnTo>
                <a:lnTo>
                  <a:pt x="89" y="581"/>
                </a:lnTo>
                <a:lnTo>
                  <a:pt x="98" y="595"/>
                </a:lnTo>
                <a:lnTo>
                  <a:pt x="75" y="599"/>
                </a:lnTo>
                <a:lnTo>
                  <a:pt x="61" y="609"/>
                </a:lnTo>
                <a:lnTo>
                  <a:pt x="43" y="632"/>
                </a:lnTo>
                <a:lnTo>
                  <a:pt x="70" y="636"/>
                </a:lnTo>
                <a:lnTo>
                  <a:pt x="89" y="627"/>
                </a:lnTo>
                <a:lnTo>
                  <a:pt x="93" y="641"/>
                </a:lnTo>
                <a:lnTo>
                  <a:pt x="107" y="644"/>
                </a:lnTo>
                <a:lnTo>
                  <a:pt x="127" y="642"/>
                </a:lnTo>
                <a:lnTo>
                  <a:pt x="163" y="636"/>
                </a:lnTo>
                <a:lnTo>
                  <a:pt x="196" y="632"/>
                </a:lnTo>
                <a:lnTo>
                  <a:pt x="201" y="613"/>
                </a:lnTo>
                <a:lnTo>
                  <a:pt x="210" y="622"/>
                </a:lnTo>
                <a:lnTo>
                  <a:pt x="224" y="613"/>
                </a:lnTo>
                <a:lnTo>
                  <a:pt x="224" y="590"/>
                </a:lnTo>
                <a:lnTo>
                  <a:pt x="252" y="599"/>
                </a:lnTo>
                <a:lnTo>
                  <a:pt x="247" y="613"/>
                </a:lnTo>
                <a:lnTo>
                  <a:pt x="275" y="613"/>
                </a:lnTo>
                <a:lnTo>
                  <a:pt x="279" y="599"/>
                </a:lnTo>
                <a:lnTo>
                  <a:pt x="317" y="595"/>
                </a:lnTo>
                <a:lnTo>
                  <a:pt x="331" y="577"/>
                </a:lnTo>
                <a:lnTo>
                  <a:pt x="345" y="577"/>
                </a:lnTo>
                <a:lnTo>
                  <a:pt x="359" y="586"/>
                </a:lnTo>
                <a:lnTo>
                  <a:pt x="382" y="590"/>
                </a:lnTo>
                <a:lnTo>
                  <a:pt x="392" y="572"/>
                </a:lnTo>
                <a:lnTo>
                  <a:pt x="401" y="590"/>
                </a:lnTo>
                <a:lnTo>
                  <a:pt x="410" y="577"/>
                </a:lnTo>
                <a:lnTo>
                  <a:pt x="429" y="590"/>
                </a:lnTo>
                <a:lnTo>
                  <a:pt x="465" y="599"/>
                </a:lnTo>
                <a:lnTo>
                  <a:pt x="465" y="557"/>
                </a:lnTo>
                <a:lnTo>
                  <a:pt x="494" y="520"/>
                </a:lnTo>
                <a:lnTo>
                  <a:pt x="503" y="493"/>
                </a:lnTo>
                <a:lnTo>
                  <a:pt x="522" y="469"/>
                </a:lnTo>
                <a:lnTo>
                  <a:pt x="526" y="441"/>
                </a:lnTo>
                <a:lnTo>
                  <a:pt x="531" y="414"/>
                </a:lnTo>
                <a:lnTo>
                  <a:pt x="512" y="405"/>
                </a:lnTo>
                <a:lnTo>
                  <a:pt x="517" y="381"/>
                </a:lnTo>
                <a:lnTo>
                  <a:pt x="531" y="376"/>
                </a:lnTo>
                <a:lnTo>
                  <a:pt x="535" y="358"/>
                </a:lnTo>
                <a:lnTo>
                  <a:pt x="535" y="339"/>
                </a:lnTo>
                <a:lnTo>
                  <a:pt x="531" y="301"/>
                </a:lnTo>
                <a:lnTo>
                  <a:pt x="526" y="288"/>
                </a:lnTo>
                <a:lnTo>
                  <a:pt x="522" y="288"/>
                </a:lnTo>
                <a:lnTo>
                  <a:pt x="535" y="283"/>
                </a:lnTo>
                <a:lnTo>
                  <a:pt x="545" y="265"/>
                </a:lnTo>
                <a:lnTo>
                  <a:pt x="540" y="251"/>
                </a:lnTo>
                <a:lnTo>
                  <a:pt x="512" y="251"/>
                </a:lnTo>
                <a:lnTo>
                  <a:pt x="517" y="237"/>
                </a:lnTo>
                <a:lnTo>
                  <a:pt x="499" y="223"/>
                </a:lnTo>
                <a:lnTo>
                  <a:pt x="489" y="204"/>
                </a:lnTo>
                <a:lnTo>
                  <a:pt x="489" y="181"/>
                </a:lnTo>
                <a:lnTo>
                  <a:pt x="475" y="181"/>
                </a:lnTo>
                <a:lnTo>
                  <a:pt x="452" y="195"/>
                </a:lnTo>
                <a:lnTo>
                  <a:pt x="456" y="209"/>
                </a:lnTo>
                <a:lnTo>
                  <a:pt x="438" y="223"/>
                </a:lnTo>
                <a:lnTo>
                  <a:pt x="406" y="218"/>
                </a:lnTo>
                <a:lnTo>
                  <a:pt x="387" y="186"/>
                </a:lnTo>
                <a:lnTo>
                  <a:pt x="370" y="164"/>
                </a:lnTo>
                <a:lnTo>
                  <a:pt x="359" y="140"/>
                </a:lnTo>
                <a:lnTo>
                  <a:pt x="406" y="125"/>
                </a:lnTo>
                <a:lnTo>
                  <a:pt x="406" y="106"/>
                </a:lnTo>
                <a:lnTo>
                  <a:pt x="433" y="102"/>
                </a:lnTo>
                <a:lnTo>
                  <a:pt x="461" y="83"/>
                </a:lnTo>
                <a:lnTo>
                  <a:pt x="465" y="61"/>
                </a:lnTo>
                <a:lnTo>
                  <a:pt x="480" y="51"/>
                </a:lnTo>
                <a:lnTo>
                  <a:pt x="503" y="37"/>
                </a:lnTo>
                <a:lnTo>
                  <a:pt x="526" y="37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18" name="Freeform 86"/>
          <p:cNvSpPr>
            <a:spLocks/>
          </p:cNvSpPr>
          <p:nvPr/>
        </p:nvSpPr>
        <p:spPr bwMode="auto">
          <a:xfrm>
            <a:off x="2452688" y="3028950"/>
            <a:ext cx="50800" cy="60325"/>
          </a:xfrm>
          <a:custGeom>
            <a:avLst/>
            <a:gdLst/>
            <a:ahLst/>
            <a:cxnLst>
              <a:cxn ang="0">
                <a:pos x="56" y="93"/>
              </a:cxn>
              <a:cxn ang="0">
                <a:pos x="47" y="70"/>
              </a:cxn>
              <a:cxn ang="0">
                <a:pos x="70" y="52"/>
              </a:cxn>
              <a:cxn ang="0">
                <a:pos x="42" y="37"/>
              </a:cxn>
              <a:cxn ang="0">
                <a:pos x="52" y="0"/>
              </a:cxn>
              <a:cxn ang="0">
                <a:pos x="18" y="10"/>
              </a:cxn>
              <a:cxn ang="0">
                <a:pos x="18" y="37"/>
              </a:cxn>
              <a:cxn ang="0">
                <a:pos x="0" y="52"/>
              </a:cxn>
              <a:cxn ang="0">
                <a:pos x="9" y="66"/>
              </a:cxn>
              <a:cxn ang="0">
                <a:pos x="38" y="57"/>
              </a:cxn>
              <a:cxn ang="0">
                <a:pos x="42" y="84"/>
              </a:cxn>
              <a:cxn ang="0">
                <a:pos x="56" y="93"/>
              </a:cxn>
            </a:cxnLst>
            <a:rect l="0" t="0" r="r" b="b"/>
            <a:pathLst>
              <a:path w="70" h="93">
                <a:moveTo>
                  <a:pt x="56" y="93"/>
                </a:moveTo>
                <a:lnTo>
                  <a:pt x="47" y="70"/>
                </a:lnTo>
                <a:lnTo>
                  <a:pt x="70" y="52"/>
                </a:lnTo>
                <a:lnTo>
                  <a:pt x="42" y="37"/>
                </a:lnTo>
                <a:lnTo>
                  <a:pt x="52" y="0"/>
                </a:lnTo>
                <a:lnTo>
                  <a:pt x="18" y="10"/>
                </a:lnTo>
                <a:lnTo>
                  <a:pt x="18" y="37"/>
                </a:lnTo>
                <a:lnTo>
                  <a:pt x="0" y="52"/>
                </a:lnTo>
                <a:lnTo>
                  <a:pt x="9" y="66"/>
                </a:lnTo>
                <a:lnTo>
                  <a:pt x="38" y="57"/>
                </a:lnTo>
                <a:lnTo>
                  <a:pt x="42" y="84"/>
                </a:lnTo>
                <a:lnTo>
                  <a:pt x="56" y="93"/>
                </a:lnTo>
                <a:close/>
              </a:path>
            </a:pathLst>
          </a:custGeom>
          <a:solidFill>
            <a:srgbClr val="CCFFFF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19" name="Freeform 87"/>
          <p:cNvSpPr>
            <a:spLocks/>
          </p:cNvSpPr>
          <p:nvPr/>
        </p:nvSpPr>
        <p:spPr bwMode="auto">
          <a:xfrm>
            <a:off x="2603500" y="2859088"/>
            <a:ext cx="79375" cy="104775"/>
          </a:xfrm>
          <a:custGeom>
            <a:avLst/>
            <a:gdLst/>
            <a:ahLst/>
            <a:cxnLst>
              <a:cxn ang="0">
                <a:pos x="29" y="162"/>
              </a:cxn>
              <a:cxn ang="0">
                <a:pos x="29" y="158"/>
              </a:cxn>
              <a:cxn ang="0">
                <a:pos x="52" y="115"/>
              </a:cxn>
              <a:cxn ang="0">
                <a:pos x="65" y="95"/>
              </a:cxn>
              <a:cxn ang="0">
                <a:pos x="75" y="74"/>
              </a:cxn>
              <a:cxn ang="0">
                <a:pos x="61" y="56"/>
              </a:cxn>
              <a:cxn ang="0">
                <a:pos x="70" y="41"/>
              </a:cxn>
              <a:cxn ang="0">
                <a:pos x="98" y="45"/>
              </a:cxn>
              <a:cxn ang="0">
                <a:pos x="93" y="27"/>
              </a:cxn>
              <a:cxn ang="0">
                <a:pos x="75" y="27"/>
              </a:cxn>
              <a:cxn ang="0">
                <a:pos x="80" y="13"/>
              </a:cxn>
              <a:cxn ang="0">
                <a:pos x="107" y="0"/>
              </a:cxn>
              <a:cxn ang="0">
                <a:pos x="61" y="9"/>
              </a:cxn>
              <a:cxn ang="0">
                <a:pos x="52" y="41"/>
              </a:cxn>
              <a:cxn ang="0">
                <a:pos x="43" y="18"/>
              </a:cxn>
              <a:cxn ang="0">
                <a:pos x="19" y="41"/>
              </a:cxn>
              <a:cxn ang="0">
                <a:pos x="29" y="69"/>
              </a:cxn>
              <a:cxn ang="0">
                <a:pos x="5" y="69"/>
              </a:cxn>
              <a:cxn ang="0">
                <a:pos x="0" y="92"/>
              </a:cxn>
              <a:cxn ang="0">
                <a:pos x="24" y="111"/>
              </a:cxn>
              <a:cxn ang="0">
                <a:pos x="24" y="134"/>
              </a:cxn>
              <a:cxn ang="0">
                <a:pos x="29" y="162"/>
              </a:cxn>
            </a:cxnLst>
            <a:rect l="0" t="0" r="r" b="b"/>
            <a:pathLst>
              <a:path w="107" h="162">
                <a:moveTo>
                  <a:pt x="29" y="162"/>
                </a:moveTo>
                <a:lnTo>
                  <a:pt x="29" y="158"/>
                </a:lnTo>
                <a:lnTo>
                  <a:pt x="52" y="115"/>
                </a:lnTo>
                <a:lnTo>
                  <a:pt x="65" y="95"/>
                </a:lnTo>
                <a:lnTo>
                  <a:pt x="75" y="74"/>
                </a:lnTo>
                <a:lnTo>
                  <a:pt x="61" y="56"/>
                </a:lnTo>
                <a:lnTo>
                  <a:pt x="70" y="41"/>
                </a:lnTo>
                <a:lnTo>
                  <a:pt x="98" y="45"/>
                </a:lnTo>
                <a:lnTo>
                  <a:pt x="93" y="27"/>
                </a:lnTo>
                <a:lnTo>
                  <a:pt x="75" y="27"/>
                </a:lnTo>
                <a:lnTo>
                  <a:pt x="80" y="13"/>
                </a:lnTo>
                <a:lnTo>
                  <a:pt x="107" y="0"/>
                </a:lnTo>
                <a:lnTo>
                  <a:pt x="61" y="9"/>
                </a:lnTo>
                <a:lnTo>
                  <a:pt x="52" y="41"/>
                </a:lnTo>
                <a:lnTo>
                  <a:pt x="43" y="18"/>
                </a:lnTo>
                <a:lnTo>
                  <a:pt x="19" y="41"/>
                </a:lnTo>
                <a:lnTo>
                  <a:pt x="29" y="69"/>
                </a:lnTo>
                <a:lnTo>
                  <a:pt x="5" y="69"/>
                </a:lnTo>
                <a:lnTo>
                  <a:pt x="0" y="92"/>
                </a:lnTo>
                <a:lnTo>
                  <a:pt x="24" y="111"/>
                </a:lnTo>
                <a:lnTo>
                  <a:pt x="24" y="134"/>
                </a:lnTo>
                <a:lnTo>
                  <a:pt x="29" y="162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20" name="Freeform 88"/>
          <p:cNvSpPr>
            <a:spLocks/>
          </p:cNvSpPr>
          <p:nvPr/>
        </p:nvSpPr>
        <p:spPr bwMode="auto">
          <a:xfrm>
            <a:off x="2297113" y="2613025"/>
            <a:ext cx="28575" cy="476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18"/>
              </a:cxn>
              <a:cxn ang="0">
                <a:pos x="37" y="55"/>
              </a:cxn>
              <a:cxn ang="0">
                <a:pos x="18" y="73"/>
              </a:cxn>
              <a:cxn ang="0">
                <a:pos x="9" y="50"/>
              </a:cxn>
              <a:cxn ang="0">
                <a:pos x="0" y="32"/>
              </a:cxn>
              <a:cxn ang="0">
                <a:pos x="0" y="14"/>
              </a:cxn>
              <a:cxn ang="0">
                <a:pos x="0" y="0"/>
              </a:cxn>
            </a:cxnLst>
            <a:rect l="0" t="0" r="r" b="b"/>
            <a:pathLst>
              <a:path w="37" h="73">
                <a:moveTo>
                  <a:pt x="0" y="0"/>
                </a:moveTo>
                <a:lnTo>
                  <a:pt x="23" y="18"/>
                </a:lnTo>
                <a:lnTo>
                  <a:pt x="37" y="55"/>
                </a:lnTo>
                <a:lnTo>
                  <a:pt x="18" y="73"/>
                </a:lnTo>
                <a:lnTo>
                  <a:pt x="9" y="50"/>
                </a:lnTo>
                <a:lnTo>
                  <a:pt x="0" y="32"/>
                </a:lnTo>
                <a:lnTo>
                  <a:pt x="0" y="14"/>
                </a:lnTo>
                <a:lnTo>
                  <a:pt x="0" y="0"/>
                </a:lnTo>
                <a:close/>
              </a:path>
            </a:pathLst>
          </a:custGeom>
          <a:solidFill>
            <a:srgbClr val="CCFFFF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21" name="Freeform 89"/>
          <p:cNvSpPr>
            <a:spLocks/>
          </p:cNvSpPr>
          <p:nvPr/>
        </p:nvSpPr>
        <p:spPr bwMode="auto">
          <a:xfrm>
            <a:off x="2292350" y="2697163"/>
            <a:ext cx="11113" cy="301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" y="0"/>
              </a:cxn>
              <a:cxn ang="0">
                <a:pos x="14" y="19"/>
              </a:cxn>
              <a:cxn ang="0">
                <a:pos x="10" y="47"/>
              </a:cxn>
              <a:cxn ang="0">
                <a:pos x="0" y="33"/>
              </a:cxn>
              <a:cxn ang="0">
                <a:pos x="0" y="19"/>
              </a:cxn>
              <a:cxn ang="0">
                <a:pos x="0" y="0"/>
              </a:cxn>
            </a:cxnLst>
            <a:rect l="0" t="0" r="r" b="b"/>
            <a:pathLst>
              <a:path w="14" h="47">
                <a:moveTo>
                  <a:pt x="0" y="0"/>
                </a:moveTo>
                <a:lnTo>
                  <a:pt x="5" y="0"/>
                </a:lnTo>
                <a:lnTo>
                  <a:pt x="14" y="19"/>
                </a:lnTo>
                <a:lnTo>
                  <a:pt x="10" y="47"/>
                </a:lnTo>
                <a:lnTo>
                  <a:pt x="0" y="33"/>
                </a:lnTo>
                <a:lnTo>
                  <a:pt x="0" y="19"/>
                </a:lnTo>
                <a:lnTo>
                  <a:pt x="0" y="0"/>
                </a:lnTo>
                <a:close/>
              </a:path>
            </a:pathLst>
          </a:custGeom>
          <a:solidFill>
            <a:srgbClr val="CCFFFF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22" name="Freeform 90"/>
          <p:cNvSpPr>
            <a:spLocks/>
          </p:cNvSpPr>
          <p:nvPr/>
        </p:nvSpPr>
        <p:spPr bwMode="auto">
          <a:xfrm>
            <a:off x="2300288" y="2673350"/>
            <a:ext cx="14287" cy="17463"/>
          </a:xfrm>
          <a:custGeom>
            <a:avLst/>
            <a:gdLst/>
            <a:ahLst/>
            <a:cxnLst>
              <a:cxn ang="0">
                <a:pos x="18" y="9"/>
              </a:cxn>
              <a:cxn ang="0">
                <a:pos x="9" y="27"/>
              </a:cxn>
              <a:cxn ang="0">
                <a:pos x="0" y="13"/>
              </a:cxn>
              <a:cxn ang="0">
                <a:pos x="4" y="0"/>
              </a:cxn>
              <a:cxn ang="0">
                <a:pos x="18" y="9"/>
              </a:cxn>
            </a:cxnLst>
            <a:rect l="0" t="0" r="r" b="b"/>
            <a:pathLst>
              <a:path w="18" h="27">
                <a:moveTo>
                  <a:pt x="18" y="9"/>
                </a:moveTo>
                <a:lnTo>
                  <a:pt x="9" y="27"/>
                </a:lnTo>
                <a:lnTo>
                  <a:pt x="0" y="13"/>
                </a:lnTo>
                <a:lnTo>
                  <a:pt x="4" y="0"/>
                </a:lnTo>
                <a:lnTo>
                  <a:pt x="18" y="9"/>
                </a:lnTo>
                <a:close/>
              </a:path>
            </a:pathLst>
          </a:custGeom>
          <a:solidFill>
            <a:srgbClr val="CCFFFF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23" name="Freeform 91"/>
          <p:cNvSpPr>
            <a:spLocks/>
          </p:cNvSpPr>
          <p:nvPr/>
        </p:nvSpPr>
        <p:spPr bwMode="auto">
          <a:xfrm>
            <a:off x="1425575" y="1863725"/>
            <a:ext cx="598488" cy="430213"/>
          </a:xfrm>
          <a:custGeom>
            <a:avLst/>
            <a:gdLst/>
            <a:ahLst/>
            <a:cxnLst>
              <a:cxn ang="0">
                <a:pos x="712" y="247"/>
              </a:cxn>
              <a:cxn ang="0">
                <a:pos x="758" y="261"/>
              </a:cxn>
              <a:cxn ang="0">
                <a:pos x="805" y="270"/>
              </a:cxn>
              <a:cxn ang="0">
                <a:pos x="744" y="317"/>
              </a:cxn>
              <a:cxn ang="0">
                <a:pos x="768" y="340"/>
              </a:cxn>
              <a:cxn ang="0">
                <a:pos x="777" y="381"/>
              </a:cxn>
              <a:cxn ang="0">
                <a:pos x="810" y="447"/>
              </a:cxn>
              <a:cxn ang="0">
                <a:pos x="787" y="521"/>
              </a:cxn>
              <a:cxn ang="0">
                <a:pos x="753" y="558"/>
              </a:cxn>
              <a:cxn ang="0">
                <a:pos x="698" y="577"/>
              </a:cxn>
              <a:cxn ang="0">
                <a:pos x="624" y="623"/>
              </a:cxn>
              <a:cxn ang="0">
                <a:pos x="572" y="623"/>
              </a:cxn>
              <a:cxn ang="0">
                <a:pos x="438" y="647"/>
              </a:cxn>
              <a:cxn ang="0">
                <a:pos x="331" y="670"/>
              </a:cxn>
              <a:cxn ang="0">
                <a:pos x="224" y="609"/>
              </a:cxn>
              <a:cxn ang="0">
                <a:pos x="140" y="503"/>
              </a:cxn>
              <a:cxn ang="0">
                <a:pos x="14" y="460"/>
              </a:cxn>
              <a:cxn ang="0">
                <a:pos x="60" y="432"/>
              </a:cxn>
              <a:cxn ang="0">
                <a:pos x="131" y="414"/>
              </a:cxn>
              <a:cxn ang="0">
                <a:pos x="117" y="396"/>
              </a:cxn>
              <a:cxn ang="0">
                <a:pos x="145" y="363"/>
              </a:cxn>
              <a:cxn ang="0">
                <a:pos x="113" y="322"/>
              </a:cxn>
              <a:cxn ang="0">
                <a:pos x="61" y="270"/>
              </a:cxn>
              <a:cxn ang="0">
                <a:pos x="14" y="229"/>
              </a:cxn>
              <a:cxn ang="0">
                <a:pos x="145" y="261"/>
              </a:cxn>
              <a:cxn ang="0">
                <a:pos x="177" y="261"/>
              </a:cxn>
              <a:cxn ang="0">
                <a:pos x="206" y="219"/>
              </a:cxn>
              <a:cxn ang="0">
                <a:pos x="163" y="159"/>
              </a:cxn>
              <a:cxn ang="0">
                <a:pos x="57" y="145"/>
              </a:cxn>
              <a:cxn ang="0">
                <a:pos x="29" y="107"/>
              </a:cxn>
              <a:cxn ang="0">
                <a:pos x="84" y="93"/>
              </a:cxn>
              <a:cxn ang="0">
                <a:pos x="117" y="131"/>
              </a:cxn>
              <a:cxn ang="0">
                <a:pos x="126" y="70"/>
              </a:cxn>
              <a:cxn ang="0">
                <a:pos x="145" y="47"/>
              </a:cxn>
              <a:cxn ang="0">
                <a:pos x="191" y="84"/>
              </a:cxn>
              <a:cxn ang="0">
                <a:pos x="206" y="57"/>
              </a:cxn>
              <a:cxn ang="0">
                <a:pos x="219" y="28"/>
              </a:cxn>
              <a:cxn ang="0">
                <a:pos x="226" y="13"/>
              </a:cxn>
              <a:cxn ang="0">
                <a:pos x="279" y="116"/>
              </a:cxn>
              <a:cxn ang="0">
                <a:pos x="252" y="177"/>
              </a:cxn>
              <a:cxn ang="0">
                <a:pos x="242" y="270"/>
              </a:cxn>
              <a:cxn ang="0">
                <a:pos x="303" y="215"/>
              </a:cxn>
              <a:cxn ang="0">
                <a:pos x="354" y="182"/>
              </a:cxn>
              <a:cxn ang="0">
                <a:pos x="386" y="172"/>
              </a:cxn>
              <a:cxn ang="0">
                <a:pos x="415" y="233"/>
              </a:cxn>
              <a:cxn ang="0">
                <a:pos x="461" y="186"/>
              </a:cxn>
              <a:cxn ang="0">
                <a:pos x="485" y="229"/>
              </a:cxn>
              <a:cxn ang="0">
                <a:pos x="517" y="205"/>
              </a:cxn>
              <a:cxn ang="0">
                <a:pos x="554" y="252"/>
              </a:cxn>
              <a:cxn ang="0">
                <a:pos x="628" y="252"/>
              </a:cxn>
              <a:cxn ang="0">
                <a:pos x="675" y="200"/>
              </a:cxn>
              <a:cxn ang="0">
                <a:pos x="712" y="200"/>
              </a:cxn>
            </a:cxnLst>
            <a:rect l="0" t="0" r="r" b="b"/>
            <a:pathLst>
              <a:path w="810" h="670">
                <a:moveTo>
                  <a:pt x="712" y="200"/>
                </a:moveTo>
                <a:lnTo>
                  <a:pt x="713" y="224"/>
                </a:lnTo>
                <a:lnTo>
                  <a:pt x="712" y="247"/>
                </a:lnTo>
                <a:lnTo>
                  <a:pt x="730" y="279"/>
                </a:lnTo>
                <a:lnTo>
                  <a:pt x="735" y="265"/>
                </a:lnTo>
                <a:lnTo>
                  <a:pt x="758" y="261"/>
                </a:lnTo>
                <a:lnTo>
                  <a:pt x="773" y="252"/>
                </a:lnTo>
                <a:lnTo>
                  <a:pt x="805" y="252"/>
                </a:lnTo>
                <a:lnTo>
                  <a:pt x="805" y="270"/>
                </a:lnTo>
                <a:lnTo>
                  <a:pt x="777" y="275"/>
                </a:lnTo>
                <a:lnTo>
                  <a:pt x="749" y="298"/>
                </a:lnTo>
                <a:lnTo>
                  <a:pt x="744" y="317"/>
                </a:lnTo>
                <a:lnTo>
                  <a:pt x="768" y="308"/>
                </a:lnTo>
                <a:lnTo>
                  <a:pt x="787" y="326"/>
                </a:lnTo>
                <a:lnTo>
                  <a:pt x="768" y="340"/>
                </a:lnTo>
                <a:lnTo>
                  <a:pt x="753" y="349"/>
                </a:lnTo>
                <a:lnTo>
                  <a:pt x="749" y="381"/>
                </a:lnTo>
                <a:lnTo>
                  <a:pt x="777" y="381"/>
                </a:lnTo>
                <a:lnTo>
                  <a:pt x="768" y="405"/>
                </a:lnTo>
                <a:lnTo>
                  <a:pt x="800" y="414"/>
                </a:lnTo>
                <a:lnTo>
                  <a:pt x="810" y="447"/>
                </a:lnTo>
                <a:lnTo>
                  <a:pt x="800" y="475"/>
                </a:lnTo>
                <a:lnTo>
                  <a:pt x="805" y="503"/>
                </a:lnTo>
                <a:lnTo>
                  <a:pt x="787" y="521"/>
                </a:lnTo>
                <a:lnTo>
                  <a:pt x="758" y="521"/>
                </a:lnTo>
                <a:lnTo>
                  <a:pt x="773" y="544"/>
                </a:lnTo>
                <a:lnTo>
                  <a:pt x="753" y="558"/>
                </a:lnTo>
                <a:lnTo>
                  <a:pt x="726" y="573"/>
                </a:lnTo>
                <a:lnTo>
                  <a:pt x="712" y="558"/>
                </a:lnTo>
                <a:lnTo>
                  <a:pt x="698" y="577"/>
                </a:lnTo>
                <a:lnTo>
                  <a:pt x="694" y="609"/>
                </a:lnTo>
                <a:lnTo>
                  <a:pt x="670" y="619"/>
                </a:lnTo>
                <a:lnTo>
                  <a:pt x="624" y="623"/>
                </a:lnTo>
                <a:lnTo>
                  <a:pt x="619" y="600"/>
                </a:lnTo>
                <a:lnTo>
                  <a:pt x="597" y="607"/>
                </a:lnTo>
                <a:lnTo>
                  <a:pt x="572" y="623"/>
                </a:lnTo>
                <a:lnTo>
                  <a:pt x="544" y="632"/>
                </a:lnTo>
                <a:lnTo>
                  <a:pt x="489" y="656"/>
                </a:lnTo>
                <a:lnTo>
                  <a:pt x="438" y="647"/>
                </a:lnTo>
                <a:lnTo>
                  <a:pt x="413" y="645"/>
                </a:lnTo>
                <a:lnTo>
                  <a:pt x="386" y="653"/>
                </a:lnTo>
                <a:lnTo>
                  <a:pt x="331" y="670"/>
                </a:lnTo>
                <a:lnTo>
                  <a:pt x="284" y="670"/>
                </a:lnTo>
                <a:lnTo>
                  <a:pt x="256" y="656"/>
                </a:lnTo>
                <a:lnTo>
                  <a:pt x="224" y="609"/>
                </a:lnTo>
                <a:lnTo>
                  <a:pt x="186" y="596"/>
                </a:lnTo>
                <a:lnTo>
                  <a:pt x="177" y="553"/>
                </a:lnTo>
                <a:lnTo>
                  <a:pt x="140" y="503"/>
                </a:lnTo>
                <a:lnTo>
                  <a:pt x="102" y="498"/>
                </a:lnTo>
                <a:lnTo>
                  <a:pt x="47" y="475"/>
                </a:lnTo>
                <a:lnTo>
                  <a:pt x="14" y="460"/>
                </a:lnTo>
                <a:lnTo>
                  <a:pt x="33" y="428"/>
                </a:lnTo>
                <a:lnTo>
                  <a:pt x="44" y="427"/>
                </a:lnTo>
                <a:lnTo>
                  <a:pt x="60" y="432"/>
                </a:lnTo>
                <a:lnTo>
                  <a:pt x="89" y="442"/>
                </a:lnTo>
                <a:lnTo>
                  <a:pt x="126" y="433"/>
                </a:lnTo>
                <a:lnTo>
                  <a:pt x="131" y="414"/>
                </a:lnTo>
                <a:lnTo>
                  <a:pt x="159" y="414"/>
                </a:lnTo>
                <a:lnTo>
                  <a:pt x="149" y="396"/>
                </a:lnTo>
                <a:lnTo>
                  <a:pt x="117" y="396"/>
                </a:lnTo>
                <a:lnTo>
                  <a:pt x="122" y="377"/>
                </a:lnTo>
                <a:lnTo>
                  <a:pt x="168" y="372"/>
                </a:lnTo>
                <a:lnTo>
                  <a:pt x="145" y="363"/>
                </a:lnTo>
                <a:lnTo>
                  <a:pt x="113" y="363"/>
                </a:lnTo>
                <a:lnTo>
                  <a:pt x="107" y="340"/>
                </a:lnTo>
                <a:lnTo>
                  <a:pt x="113" y="322"/>
                </a:lnTo>
                <a:lnTo>
                  <a:pt x="140" y="308"/>
                </a:lnTo>
                <a:lnTo>
                  <a:pt x="102" y="298"/>
                </a:lnTo>
                <a:lnTo>
                  <a:pt x="61" y="270"/>
                </a:lnTo>
                <a:lnTo>
                  <a:pt x="24" y="270"/>
                </a:lnTo>
                <a:lnTo>
                  <a:pt x="0" y="252"/>
                </a:lnTo>
                <a:lnTo>
                  <a:pt x="14" y="229"/>
                </a:lnTo>
                <a:lnTo>
                  <a:pt x="43" y="242"/>
                </a:lnTo>
                <a:lnTo>
                  <a:pt x="84" y="247"/>
                </a:lnTo>
                <a:lnTo>
                  <a:pt x="145" y="261"/>
                </a:lnTo>
                <a:lnTo>
                  <a:pt x="177" y="284"/>
                </a:lnTo>
                <a:lnTo>
                  <a:pt x="206" y="265"/>
                </a:lnTo>
                <a:lnTo>
                  <a:pt x="177" y="261"/>
                </a:lnTo>
                <a:lnTo>
                  <a:pt x="145" y="233"/>
                </a:lnTo>
                <a:lnTo>
                  <a:pt x="177" y="219"/>
                </a:lnTo>
                <a:lnTo>
                  <a:pt x="206" y="219"/>
                </a:lnTo>
                <a:lnTo>
                  <a:pt x="200" y="191"/>
                </a:lnTo>
                <a:lnTo>
                  <a:pt x="177" y="172"/>
                </a:lnTo>
                <a:lnTo>
                  <a:pt x="163" y="159"/>
                </a:lnTo>
                <a:lnTo>
                  <a:pt x="117" y="159"/>
                </a:lnTo>
                <a:lnTo>
                  <a:pt x="93" y="145"/>
                </a:lnTo>
                <a:lnTo>
                  <a:pt x="57" y="145"/>
                </a:lnTo>
                <a:lnTo>
                  <a:pt x="74" y="160"/>
                </a:lnTo>
                <a:lnTo>
                  <a:pt x="61" y="148"/>
                </a:lnTo>
                <a:lnTo>
                  <a:pt x="29" y="107"/>
                </a:lnTo>
                <a:lnTo>
                  <a:pt x="47" y="98"/>
                </a:lnTo>
                <a:lnTo>
                  <a:pt x="79" y="121"/>
                </a:lnTo>
                <a:lnTo>
                  <a:pt x="84" y="93"/>
                </a:lnTo>
                <a:lnTo>
                  <a:pt x="89" y="80"/>
                </a:lnTo>
                <a:lnTo>
                  <a:pt x="107" y="98"/>
                </a:lnTo>
                <a:lnTo>
                  <a:pt x="117" y="131"/>
                </a:lnTo>
                <a:lnTo>
                  <a:pt x="113" y="89"/>
                </a:lnTo>
                <a:lnTo>
                  <a:pt x="113" y="75"/>
                </a:lnTo>
                <a:lnTo>
                  <a:pt x="126" y="70"/>
                </a:lnTo>
                <a:lnTo>
                  <a:pt x="149" y="98"/>
                </a:lnTo>
                <a:lnTo>
                  <a:pt x="126" y="47"/>
                </a:lnTo>
                <a:lnTo>
                  <a:pt x="145" y="47"/>
                </a:lnTo>
                <a:lnTo>
                  <a:pt x="159" y="28"/>
                </a:lnTo>
                <a:lnTo>
                  <a:pt x="172" y="47"/>
                </a:lnTo>
                <a:lnTo>
                  <a:pt x="191" y="84"/>
                </a:lnTo>
                <a:lnTo>
                  <a:pt x="215" y="112"/>
                </a:lnTo>
                <a:lnTo>
                  <a:pt x="224" y="80"/>
                </a:lnTo>
                <a:lnTo>
                  <a:pt x="206" y="57"/>
                </a:lnTo>
                <a:lnTo>
                  <a:pt x="206" y="37"/>
                </a:lnTo>
                <a:lnTo>
                  <a:pt x="224" y="52"/>
                </a:lnTo>
                <a:lnTo>
                  <a:pt x="219" y="28"/>
                </a:lnTo>
                <a:lnTo>
                  <a:pt x="195" y="23"/>
                </a:lnTo>
                <a:lnTo>
                  <a:pt x="210" y="0"/>
                </a:lnTo>
                <a:lnTo>
                  <a:pt x="226" y="13"/>
                </a:lnTo>
                <a:lnTo>
                  <a:pt x="242" y="33"/>
                </a:lnTo>
                <a:lnTo>
                  <a:pt x="270" y="70"/>
                </a:lnTo>
                <a:lnTo>
                  <a:pt x="279" y="116"/>
                </a:lnTo>
                <a:lnTo>
                  <a:pt x="293" y="145"/>
                </a:lnTo>
                <a:lnTo>
                  <a:pt x="279" y="168"/>
                </a:lnTo>
                <a:lnTo>
                  <a:pt x="252" y="177"/>
                </a:lnTo>
                <a:lnTo>
                  <a:pt x="252" y="195"/>
                </a:lnTo>
                <a:lnTo>
                  <a:pt x="247" y="233"/>
                </a:lnTo>
                <a:lnTo>
                  <a:pt x="242" y="270"/>
                </a:lnTo>
                <a:lnTo>
                  <a:pt x="261" y="247"/>
                </a:lnTo>
                <a:lnTo>
                  <a:pt x="280" y="228"/>
                </a:lnTo>
                <a:lnTo>
                  <a:pt x="303" y="215"/>
                </a:lnTo>
                <a:lnTo>
                  <a:pt x="322" y="233"/>
                </a:lnTo>
                <a:lnTo>
                  <a:pt x="340" y="219"/>
                </a:lnTo>
                <a:lnTo>
                  <a:pt x="354" y="182"/>
                </a:lnTo>
                <a:lnTo>
                  <a:pt x="354" y="154"/>
                </a:lnTo>
                <a:lnTo>
                  <a:pt x="381" y="150"/>
                </a:lnTo>
                <a:lnTo>
                  <a:pt x="386" y="172"/>
                </a:lnTo>
                <a:lnTo>
                  <a:pt x="375" y="202"/>
                </a:lnTo>
                <a:lnTo>
                  <a:pt x="368" y="233"/>
                </a:lnTo>
                <a:lnTo>
                  <a:pt x="415" y="233"/>
                </a:lnTo>
                <a:lnTo>
                  <a:pt x="428" y="209"/>
                </a:lnTo>
                <a:lnTo>
                  <a:pt x="428" y="182"/>
                </a:lnTo>
                <a:lnTo>
                  <a:pt x="461" y="186"/>
                </a:lnTo>
                <a:lnTo>
                  <a:pt x="479" y="172"/>
                </a:lnTo>
                <a:lnTo>
                  <a:pt x="494" y="195"/>
                </a:lnTo>
                <a:lnTo>
                  <a:pt x="485" y="229"/>
                </a:lnTo>
                <a:lnTo>
                  <a:pt x="508" y="261"/>
                </a:lnTo>
                <a:lnTo>
                  <a:pt x="521" y="238"/>
                </a:lnTo>
                <a:lnTo>
                  <a:pt x="517" y="205"/>
                </a:lnTo>
                <a:lnTo>
                  <a:pt x="535" y="195"/>
                </a:lnTo>
                <a:lnTo>
                  <a:pt x="544" y="224"/>
                </a:lnTo>
                <a:lnTo>
                  <a:pt x="554" y="252"/>
                </a:lnTo>
                <a:lnTo>
                  <a:pt x="582" y="252"/>
                </a:lnTo>
                <a:lnTo>
                  <a:pt x="614" y="233"/>
                </a:lnTo>
                <a:lnTo>
                  <a:pt x="628" y="252"/>
                </a:lnTo>
                <a:lnTo>
                  <a:pt x="660" y="242"/>
                </a:lnTo>
                <a:lnTo>
                  <a:pt x="670" y="219"/>
                </a:lnTo>
                <a:lnTo>
                  <a:pt x="675" y="200"/>
                </a:lnTo>
                <a:lnTo>
                  <a:pt x="694" y="183"/>
                </a:lnTo>
                <a:lnTo>
                  <a:pt x="707" y="181"/>
                </a:lnTo>
                <a:lnTo>
                  <a:pt x="712" y="200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24" name="Freeform 92"/>
          <p:cNvSpPr>
            <a:spLocks/>
          </p:cNvSpPr>
          <p:nvPr/>
        </p:nvSpPr>
        <p:spPr bwMode="auto">
          <a:xfrm>
            <a:off x="4500563" y="3619500"/>
            <a:ext cx="1568450" cy="923925"/>
          </a:xfrm>
          <a:custGeom>
            <a:avLst/>
            <a:gdLst/>
            <a:ahLst/>
            <a:cxnLst>
              <a:cxn ang="0">
                <a:pos x="1070" y="1313"/>
              </a:cxn>
              <a:cxn ang="0">
                <a:pos x="1244" y="1096"/>
              </a:cxn>
              <a:cxn ang="0">
                <a:pos x="1321" y="1105"/>
              </a:cxn>
              <a:cxn ang="0">
                <a:pos x="1326" y="1170"/>
              </a:cxn>
              <a:cxn ang="0">
                <a:pos x="1497" y="1140"/>
              </a:cxn>
              <a:cxn ang="0">
                <a:pos x="1425" y="1288"/>
              </a:cxn>
              <a:cxn ang="0">
                <a:pos x="1551" y="1361"/>
              </a:cxn>
              <a:cxn ang="0">
                <a:pos x="1655" y="1388"/>
              </a:cxn>
              <a:cxn ang="0">
                <a:pos x="1780" y="1217"/>
              </a:cxn>
              <a:cxn ang="0">
                <a:pos x="1894" y="1119"/>
              </a:cxn>
              <a:cxn ang="0">
                <a:pos x="1741" y="1200"/>
              </a:cxn>
              <a:cxn ang="0">
                <a:pos x="1587" y="1113"/>
              </a:cxn>
              <a:cxn ang="0">
                <a:pos x="1550" y="1080"/>
              </a:cxn>
              <a:cxn ang="0">
                <a:pos x="1670" y="1004"/>
              </a:cxn>
              <a:cxn ang="0">
                <a:pos x="1793" y="896"/>
              </a:cxn>
              <a:cxn ang="0">
                <a:pos x="1936" y="764"/>
              </a:cxn>
              <a:cxn ang="0">
                <a:pos x="1950" y="659"/>
              </a:cxn>
              <a:cxn ang="0">
                <a:pos x="2044" y="565"/>
              </a:cxn>
              <a:cxn ang="0">
                <a:pos x="2114" y="473"/>
              </a:cxn>
              <a:cxn ang="0">
                <a:pos x="2065" y="352"/>
              </a:cxn>
              <a:cxn ang="0">
                <a:pos x="2015" y="231"/>
              </a:cxn>
              <a:cxn ang="0">
                <a:pos x="1900" y="224"/>
              </a:cxn>
              <a:cxn ang="0">
                <a:pos x="1785" y="258"/>
              </a:cxn>
              <a:cxn ang="0">
                <a:pos x="1621" y="243"/>
              </a:cxn>
              <a:cxn ang="0">
                <a:pos x="1494" y="287"/>
              </a:cxn>
              <a:cxn ang="0">
                <a:pos x="1393" y="183"/>
              </a:cxn>
              <a:cxn ang="0">
                <a:pos x="1267" y="171"/>
              </a:cxn>
              <a:cxn ang="0">
                <a:pos x="1214" y="70"/>
              </a:cxn>
              <a:cxn ang="0">
                <a:pos x="1119" y="17"/>
              </a:cxn>
              <a:cxn ang="0">
                <a:pos x="1011" y="81"/>
              </a:cxn>
              <a:cxn ang="0">
                <a:pos x="892" y="146"/>
              </a:cxn>
              <a:cxn ang="0">
                <a:pos x="863" y="271"/>
              </a:cxn>
              <a:cxn ang="0">
                <a:pos x="721" y="317"/>
              </a:cxn>
              <a:cxn ang="0">
                <a:pos x="583" y="304"/>
              </a:cxn>
              <a:cxn ang="0">
                <a:pos x="483" y="337"/>
              </a:cxn>
              <a:cxn ang="0">
                <a:pos x="279" y="333"/>
              </a:cxn>
              <a:cxn ang="0">
                <a:pos x="129" y="412"/>
              </a:cxn>
              <a:cxn ang="0">
                <a:pos x="74" y="446"/>
              </a:cxn>
              <a:cxn ang="0">
                <a:pos x="141" y="546"/>
              </a:cxn>
              <a:cxn ang="0">
                <a:pos x="83" y="721"/>
              </a:cxn>
              <a:cxn ang="0">
                <a:pos x="70" y="917"/>
              </a:cxn>
              <a:cxn ang="0">
                <a:pos x="33" y="1055"/>
              </a:cxn>
              <a:cxn ang="0">
                <a:pos x="121" y="1100"/>
              </a:cxn>
              <a:cxn ang="0">
                <a:pos x="224" y="1089"/>
              </a:cxn>
              <a:cxn ang="0">
                <a:pos x="345" y="1088"/>
              </a:cxn>
              <a:cxn ang="0">
                <a:pos x="445" y="1047"/>
              </a:cxn>
              <a:cxn ang="0">
                <a:pos x="545" y="951"/>
              </a:cxn>
              <a:cxn ang="0">
                <a:pos x="650" y="896"/>
              </a:cxn>
              <a:cxn ang="0">
                <a:pos x="846" y="938"/>
              </a:cxn>
              <a:cxn ang="0">
                <a:pos x="925" y="1043"/>
              </a:cxn>
              <a:cxn ang="0">
                <a:pos x="1000" y="1104"/>
              </a:cxn>
              <a:cxn ang="0">
                <a:pos x="1042" y="1204"/>
              </a:cxn>
              <a:cxn ang="0">
                <a:pos x="916" y="1209"/>
              </a:cxn>
              <a:cxn ang="0">
                <a:pos x="921" y="1326"/>
              </a:cxn>
              <a:cxn ang="0">
                <a:pos x="867" y="1409"/>
              </a:cxn>
              <a:cxn ang="0">
                <a:pos x="1025" y="1386"/>
              </a:cxn>
            </a:cxnLst>
            <a:rect l="0" t="0" r="r" b="b"/>
            <a:pathLst>
              <a:path w="2114" h="1438">
                <a:moveTo>
                  <a:pt x="1025" y="1386"/>
                </a:moveTo>
                <a:lnTo>
                  <a:pt x="1027" y="1373"/>
                </a:lnTo>
                <a:lnTo>
                  <a:pt x="1024" y="1354"/>
                </a:lnTo>
                <a:lnTo>
                  <a:pt x="1010" y="1331"/>
                </a:lnTo>
                <a:lnTo>
                  <a:pt x="1044" y="1336"/>
                </a:lnTo>
                <a:lnTo>
                  <a:pt x="1070" y="1313"/>
                </a:lnTo>
                <a:lnTo>
                  <a:pt x="1092" y="1281"/>
                </a:lnTo>
                <a:lnTo>
                  <a:pt x="1107" y="1226"/>
                </a:lnTo>
                <a:lnTo>
                  <a:pt x="1116" y="1175"/>
                </a:lnTo>
                <a:lnTo>
                  <a:pt x="1104" y="1134"/>
                </a:lnTo>
                <a:lnTo>
                  <a:pt x="1170" y="1121"/>
                </a:lnTo>
                <a:lnTo>
                  <a:pt x="1244" y="1096"/>
                </a:lnTo>
                <a:lnTo>
                  <a:pt x="1262" y="1079"/>
                </a:lnTo>
                <a:lnTo>
                  <a:pt x="1282" y="1083"/>
                </a:lnTo>
                <a:lnTo>
                  <a:pt x="1302" y="1082"/>
                </a:lnTo>
                <a:lnTo>
                  <a:pt x="1320" y="1078"/>
                </a:lnTo>
                <a:lnTo>
                  <a:pt x="1332" y="1082"/>
                </a:lnTo>
                <a:lnTo>
                  <a:pt x="1321" y="1105"/>
                </a:lnTo>
                <a:lnTo>
                  <a:pt x="1264" y="1116"/>
                </a:lnTo>
                <a:lnTo>
                  <a:pt x="1248" y="1130"/>
                </a:lnTo>
                <a:lnTo>
                  <a:pt x="1237" y="1147"/>
                </a:lnTo>
                <a:lnTo>
                  <a:pt x="1261" y="1161"/>
                </a:lnTo>
                <a:lnTo>
                  <a:pt x="1293" y="1168"/>
                </a:lnTo>
                <a:lnTo>
                  <a:pt x="1326" y="1170"/>
                </a:lnTo>
                <a:lnTo>
                  <a:pt x="1411" y="1140"/>
                </a:lnTo>
                <a:lnTo>
                  <a:pt x="1428" y="1130"/>
                </a:lnTo>
                <a:lnTo>
                  <a:pt x="1446" y="1123"/>
                </a:lnTo>
                <a:lnTo>
                  <a:pt x="1475" y="1145"/>
                </a:lnTo>
                <a:lnTo>
                  <a:pt x="1481" y="1119"/>
                </a:lnTo>
                <a:lnTo>
                  <a:pt x="1497" y="1140"/>
                </a:lnTo>
                <a:lnTo>
                  <a:pt x="1495" y="1168"/>
                </a:lnTo>
                <a:lnTo>
                  <a:pt x="1453" y="1210"/>
                </a:lnTo>
                <a:lnTo>
                  <a:pt x="1388" y="1272"/>
                </a:lnTo>
                <a:lnTo>
                  <a:pt x="1376" y="1291"/>
                </a:lnTo>
                <a:lnTo>
                  <a:pt x="1399" y="1306"/>
                </a:lnTo>
                <a:lnTo>
                  <a:pt x="1425" y="1288"/>
                </a:lnTo>
                <a:lnTo>
                  <a:pt x="1440" y="1285"/>
                </a:lnTo>
                <a:lnTo>
                  <a:pt x="1458" y="1284"/>
                </a:lnTo>
                <a:lnTo>
                  <a:pt x="1488" y="1304"/>
                </a:lnTo>
                <a:lnTo>
                  <a:pt x="1530" y="1299"/>
                </a:lnTo>
                <a:lnTo>
                  <a:pt x="1561" y="1332"/>
                </a:lnTo>
                <a:lnTo>
                  <a:pt x="1551" y="1361"/>
                </a:lnTo>
                <a:lnTo>
                  <a:pt x="1551" y="1395"/>
                </a:lnTo>
                <a:lnTo>
                  <a:pt x="1543" y="1402"/>
                </a:lnTo>
                <a:lnTo>
                  <a:pt x="1570" y="1412"/>
                </a:lnTo>
                <a:lnTo>
                  <a:pt x="1595" y="1416"/>
                </a:lnTo>
                <a:lnTo>
                  <a:pt x="1622" y="1418"/>
                </a:lnTo>
                <a:lnTo>
                  <a:pt x="1655" y="1388"/>
                </a:lnTo>
                <a:lnTo>
                  <a:pt x="1666" y="1350"/>
                </a:lnTo>
                <a:lnTo>
                  <a:pt x="1713" y="1305"/>
                </a:lnTo>
                <a:lnTo>
                  <a:pt x="1751" y="1268"/>
                </a:lnTo>
                <a:lnTo>
                  <a:pt x="1778" y="1244"/>
                </a:lnTo>
                <a:lnTo>
                  <a:pt x="1768" y="1230"/>
                </a:lnTo>
                <a:lnTo>
                  <a:pt x="1780" y="1217"/>
                </a:lnTo>
                <a:lnTo>
                  <a:pt x="1801" y="1220"/>
                </a:lnTo>
                <a:lnTo>
                  <a:pt x="1823" y="1228"/>
                </a:lnTo>
                <a:lnTo>
                  <a:pt x="1867" y="1201"/>
                </a:lnTo>
                <a:lnTo>
                  <a:pt x="1893" y="1174"/>
                </a:lnTo>
                <a:lnTo>
                  <a:pt x="1880" y="1152"/>
                </a:lnTo>
                <a:lnTo>
                  <a:pt x="1894" y="1119"/>
                </a:lnTo>
                <a:lnTo>
                  <a:pt x="1834" y="1137"/>
                </a:lnTo>
                <a:lnTo>
                  <a:pt x="1829" y="1155"/>
                </a:lnTo>
                <a:lnTo>
                  <a:pt x="1804" y="1145"/>
                </a:lnTo>
                <a:lnTo>
                  <a:pt x="1803" y="1177"/>
                </a:lnTo>
                <a:lnTo>
                  <a:pt x="1765" y="1198"/>
                </a:lnTo>
                <a:lnTo>
                  <a:pt x="1741" y="1200"/>
                </a:lnTo>
                <a:lnTo>
                  <a:pt x="1717" y="1196"/>
                </a:lnTo>
                <a:lnTo>
                  <a:pt x="1691" y="1150"/>
                </a:lnTo>
                <a:lnTo>
                  <a:pt x="1662" y="1135"/>
                </a:lnTo>
                <a:lnTo>
                  <a:pt x="1627" y="1125"/>
                </a:lnTo>
                <a:lnTo>
                  <a:pt x="1608" y="1117"/>
                </a:lnTo>
                <a:lnTo>
                  <a:pt x="1587" y="1113"/>
                </a:lnTo>
                <a:lnTo>
                  <a:pt x="1560" y="1119"/>
                </a:lnTo>
                <a:lnTo>
                  <a:pt x="1531" y="1126"/>
                </a:lnTo>
                <a:lnTo>
                  <a:pt x="1509" y="1108"/>
                </a:lnTo>
                <a:lnTo>
                  <a:pt x="1534" y="1097"/>
                </a:lnTo>
                <a:lnTo>
                  <a:pt x="1555" y="1097"/>
                </a:lnTo>
                <a:lnTo>
                  <a:pt x="1550" y="1080"/>
                </a:lnTo>
                <a:lnTo>
                  <a:pt x="1570" y="1097"/>
                </a:lnTo>
                <a:lnTo>
                  <a:pt x="1592" y="1097"/>
                </a:lnTo>
                <a:lnTo>
                  <a:pt x="1615" y="1096"/>
                </a:lnTo>
                <a:lnTo>
                  <a:pt x="1630" y="1063"/>
                </a:lnTo>
                <a:lnTo>
                  <a:pt x="1656" y="1041"/>
                </a:lnTo>
                <a:lnTo>
                  <a:pt x="1670" y="1004"/>
                </a:lnTo>
                <a:lnTo>
                  <a:pt x="1681" y="1015"/>
                </a:lnTo>
                <a:lnTo>
                  <a:pt x="1694" y="1005"/>
                </a:lnTo>
                <a:lnTo>
                  <a:pt x="1704" y="984"/>
                </a:lnTo>
                <a:lnTo>
                  <a:pt x="1722" y="945"/>
                </a:lnTo>
                <a:lnTo>
                  <a:pt x="1769" y="920"/>
                </a:lnTo>
                <a:lnTo>
                  <a:pt x="1793" y="896"/>
                </a:lnTo>
                <a:lnTo>
                  <a:pt x="1816" y="876"/>
                </a:lnTo>
                <a:lnTo>
                  <a:pt x="1833" y="861"/>
                </a:lnTo>
                <a:lnTo>
                  <a:pt x="1866" y="824"/>
                </a:lnTo>
                <a:lnTo>
                  <a:pt x="1886" y="812"/>
                </a:lnTo>
                <a:lnTo>
                  <a:pt x="1887" y="781"/>
                </a:lnTo>
                <a:lnTo>
                  <a:pt x="1936" y="764"/>
                </a:lnTo>
                <a:lnTo>
                  <a:pt x="1960" y="755"/>
                </a:lnTo>
                <a:lnTo>
                  <a:pt x="1975" y="751"/>
                </a:lnTo>
                <a:lnTo>
                  <a:pt x="1987" y="752"/>
                </a:lnTo>
                <a:lnTo>
                  <a:pt x="1969" y="712"/>
                </a:lnTo>
                <a:lnTo>
                  <a:pt x="1957" y="688"/>
                </a:lnTo>
                <a:lnTo>
                  <a:pt x="1950" y="659"/>
                </a:lnTo>
                <a:lnTo>
                  <a:pt x="1976" y="637"/>
                </a:lnTo>
                <a:lnTo>
                  <a:pt x="2003" y="615"/>
                </a:lnTo>
                <a:lnTo>
                  <a:pt x="1992" y="596"/>
                </a:lnTo>
                <a:lnTo>
                  <a:pt x="1999" y="571"/>
                </a:lnTo>
                <a:lnTo>
                  <a:pt x="2029" y="565"/>
                </a:lnTo>
                <a:lnTo>
                  <a:pt x="2044" y="565"/>
                </a:lnTo>
                <a:lnTo>
                  <a:pt x="2051" y="567"/>
                </a:lnTo>
                <a:lnTo>
                  <a:pt x="2103" y="552"/>
                </a:lnTo>
                <a:lnTo>
                  <a:pt x="2099" y="532"/>
                </a:lnTo>
                <a:lnTo>
                  <a:pt x="2099" y="518"/>
                </a:lnTo>
                <a:lnTo>
                  <a:pt x="2101" y="505"/>
                </a:lnTo>
                <a:lnTo>
                  <a:pt x="2114" y="473"/>
                </a:lnTo>
                <a:lnTo>
                  <a:pt x="2093" y="454"/>
                </a:lnTo>
                <a:lnTo>
                  <a:pt x="2057" y="425"/>
                </a:lnTo>
                <a:lnTo>
                  <a:pt x="2034" y="425"/>
                </a:lnTo>
                <a:lnTo>
                  <a:pt x="2046" y="384"/>
                </a:lnTo>
                <a:lnTo>
                  <a:pt x="2070" y="371"/>
                </a:lnTo>
                <a:lnTo>
                  <a:pt x="2065" y="352"/>
                </a:lnTo>
                <a:lnTo>
                  <a:pt x="2028" y="360"/>
                </a:lnTo>
                <a:lnTo>
                  <a:pt x="2018" y="344"/>
                </a:lnTo>
                <a:lnTo>
                  <a:pt x="2042" y="330"/>
                </a:lnTo>
                <a:lnTo>
                  <a:pt x="2044" y="315"/>
                </a:lnTo>
                <a:lnTo>
                  <a:pt x="2043" y="272"/>
                </a:lnTo>
                <a:lnTo>
                  <a:pt x="2015" y="231"/>
                </a:lnTo>
                <a:lnTo>
                  <a:pt x="1997" y="237"/>
                </a:lnTo>
                <a:lnTo>
                  <a:pt x="1976" y="246"/>
                </a:lnTo>
                <a:lnTo>
                  <a:pt x="1954" y="232"/>
                </a:lnTo>
                <a:lnTo>
                  <a:pt x="1931" y="238"/>
                </a:lnTo>
                <a:lnTo>
                  <a:pt x="1917" y="231"/>
                </a:lnTo>
                <a:lnTo>
                  <a:pt x="1900" y="224"/>
                </a:lnTo>
                <a:lnTo>
                  <a:pt x="1887" y="251"/>
                </a:lnTo>
                <a:lnTo>
                  <a:pt x="1865" y="242"/>
                </a:lnTo>
                <a:lnTo>
                  <a:pt x="1842" y="231"/>
                </a:lnTo>
                <a:lnTo>
                  <a:pt x="1821" y="242"/>
                </a:lnTo>
                <a:lnTo>
                  <a:pt x="1785" y="236"/>
                </a:lnTo>
                <a:lnTo>
                  <a:pt x="1785" y="258"/>
                </a:lnTo>
                <a:lnTo>
                  <a:pt x="1761" y="269"/>
                </a:lnTo>
                <a:lnTo>
                  <a:pt x="1746" y="252"/>
                </a:lnTo>
                <a:lnTo>
                  <a:pt x="1706" y="221"/>
                </a:lnTo>
                <a:lnTo>
                  <a:pt x="1679" y="207"/>
                </a:lnTo>
                <a:lnTo>
                  <a:pt x="1654" y="233"/>
                </a:lnTo>
                <a:lnTo>
                  <a:pt x="1621" y="243"/>
                </a:lnTo>
                <a:lnTo>
                  <a:pt x="1589" y="281"/>
                </a:lnTo>
                <a:lnTo>
                  <a:pt x="1563" y="271"/>
                </a:lnTo>
                <a:lnTo>
                  <a:pt x="1539" y="277"/>
                </a:lnTo>
                <a:lnTo>
                  <a:pt x="1528" y="255"/>
                </a:lnTo>
                <a:lnTo>
                  <a:pt x="1498" y="268"/>
                </a:lnTo>
                <a:lnTo>
                  <a:pt x="1494" y="287"/>
                </a:lnTo>
                <a:lnTo>
                  <a:pt x="1474" y="296"/>
                </a:lnTo>
                <a:lnTo>
                  <a:pt x="1448" y="282"/>
                </a:lnTo>
                <a:lnTo>
                  <a:pt x="1437" y="252"/>
                </a:lnTo>
                <a:lnTo>
                  <a:pt x="1440" y="229"/>
                </a:lnTo>
                <a:lnTo>
                  <a:pt x="1421" y="213"/>
                </a:lnTo>
                <a:lnTo>
                  <a:pt x="1393" y="183"/>
                </a:lnTo>
                <a:lnTo>
                  <a:pt x="1364" y="160"/>
                </a:lnTo>
                <a:lnTo>
                  <a:pt x="1341" y="177"/>
                </a:lnTo>
                <a:lnTo>
                  <a:pt x="1322" y="185"/>
                </a:lnTo>
                <a:lnTo>
                  <a:pt x="1299" y="182"/>
                </a:lnTo>
                <a:lnTo>
                  <a:pt x="1275" y="194"/>
                </a:lnTo>
                <a:lnTo>
                  <a:pt x="1267" y="171"/>
                </a:lnTo>
                <a:lnTo>
                  <a:pt x="1250" y="165"/>
                </a:lnTo>
                <a:lnTo>
                  <a:pt x="1247" y="132"/>
                </a:lnTo>
                <a:lnTo>
                  <a:pt x="1232" y="109"/>
                </a:lnTo>
                <a:lnTo>
                  <a:pt x="1254" y="104"/>
                </a:lnTo>
                <a:lnTo>
                  <a:pt x="1261" y="85"/>
                </a:lnTo>
                <a:lnTo>
                  <a:pt x="1214" y="70"/>
                </a:lnTo>
                <a:lnTo>
                  <a:pt x="1207" y="45"/>
                </a:lnTo>
                <a:lnTo>
                  <a:pt x="1200" y="21"/>
                </a:lnTo>
                <a:lnTo>
                  <a:pt x="1163" y="0"/>
                </a:lnTo>
                <a:lnTo>
                  <a:pt x="1150" y="29"/>
                </a:lnTo>
                <a:lnTo>
                  <a:pt x="1142" y="16"/>
                </a:lnTo>
                <a:lnTo>
                  <a:pt x="1119" y="17"/>
                </a:lnTo>
                <a:lnTo>
                  <a:pt x="1097" y="27"/>
                </a:lnTo>
                <a:lnTo>
                  <a:pt x="1073" y="55"/>
                </a:lnTo>
                <a:lnTo>
                  <a:pt x="1054" y="54"/>
                </a:lnTo>
                <a:lnTo>
                  <a:pt x="1033" y="52"/>
                </a:lnTo>
                <a:lnTo>
                  <a:pt x="1008" y="58"/>
                </a:lnTo>
                <a:lnTo>
                  <a:pt x="1011" y="81"/>
                </a:lnTo>
                <a:lnTo>
                  <a:pt x="1016" y="104"/>
                </a:lnTo>
                <a:lnTo>
                  <a:pt x="990" y="124"/>
                </a:lnTo>
                <a:lnTo>
                  <a:pt x="966" y="112"/>
                </a:lnTo>
                <a:lnTo>
                  <a:pt x="959" y="121"/>
                </a:lnTo>
                <a:lnTo>
                  <a:pt x="912" y="121"/>
                </a:lnTo>
                <a:lnTo>
                  <a:pt x="892" y="146"/>
                </a:lnTo>
                <a:lnTo>
                  <a:pt x="863" y="142"/>
                </a:lnTo>
                <a:lnTo>
                  <a:pt x="859" y="162"/>
                </a:lnTo>
                <a:lnTo>
                  <a:pt x="850" y="171"/>
                </a:lnTo>
                <a:lnTo>
                  <a:pt x="846" y="217"/>
                </a:lnTo>
                <a:lnTo>
                  <a:pt x="842" y="246"/>
                </a:lnTo>
                <a:lnTo>
                  <a:pt x="863" y="271"/>
                </a:lnTo>
                <a:lnTo>
                  <a:pt x="863" y="300"/>
                </a:lnTo>
                <a:lnTo>
                  <a:pt x="833" y="300"/>
                </a:lnTo>
                <a:lnTo>
                  <a:pt x="812" y="280"/>
                </a:lnTo>
                <a:lnTo>
                  <a:pt x="779" y="292"/>
                </a:lnTo>
                <a:lnTo>
                  <a:pt x="755" y="288"/>
                </a:lnTo>
                <a:lnTo>
                  <a:pt x="721" y="317"/>
                </a:lnTo>
                <a:lnTo>
                  <a:pt x="684" y="292"/>
                </a:lnTo>
                <a:lnTo>
                  <a:pt x="666" y="310"/>
                </a:lnTo>
                <a:lnTo>
                  <a:pt x="646" y="329"/>
                </a:lnTo>
                <a:lnTo>
                  <a:pt x="629" y="308"/>
                </a:lnTo>
                <a:lnTo>
                  <a:pt x="604" y="321"/>
                </a:lnTo>
                <a:lnTo>
                  <a:pt x="583" y="304"/>
                </a:lnTo>
                <a:lnTo>
                  <a:pt x="579" y="321"/>
                </a:lnTo>
                <a:lnTo>
                  <a:pt x="549" y="325"/>
                </a:lnTo>
                <a:lnTo>
                  <a:pt x="537" y="351"/>
                </a:lnTo>
                <a:lnTo>
                  <a:pt x="525" y="329"/>
                </a:lnTo>
                <a:lnTo>
                  <a:pt x="508" y="329"/>
                </a:lnTo>
                <a:lnTo>
                  <a:pt x="483" y="337"/>
                </a:lnTo>
                <a:lnTo>
                  <a:pt x="463" y="313"/>
                </a:lnTo>
                <a:lnTo>
                  <a:pt x="445" y="321"/>
                </a:lnTo>
                <a:lnTo>
                  <a:pt x="367" y="325"/>
                </a:lnTo>
                <a:lnTo>
                  <a:pt x="338" y="323"/>
                </a:lnTo>
                <a:lnTo>
                  <a:pt x="308" y="321"/>
                </a:lnTo>
                <a:lnTo>
                  <a:pt x="279" y="333"/>
                </a:lnTo>
                <a:lnTo>
                  <a:pt x="225" y="333"/>
                </a:lnTo>
                <a:lnTo>
                  <a:pt x="200" y="351"/>
                </a:lnTo>
                <a:lnTo>
                  <a:pt x="162" y="355"/>
                </a:lnTo>
                <a:lnTo>
                  <a:pt x="145" y="371"/>
                </a:lnTo>
                <a:lnTo>
                  <a:pt x="149" y="388"/>
                </a:lnTo>
                <a:lnTo>
                  <a:pt x="129" y="412"/>
                </a:lnTo>
                <a:lnTo>
                  <a:pt x="121" y="430"/>
                </a:lnTo>
                <a:lnTo>
                  <a:pt x="105" y="416"/>
                </a:lnTo>
                <a:lnTo>
                  <a:pt x="87" y="422"/>
                </a:lnTo>
                <a:lnTo>
                  <a:pt x="66" y="430"/>
                </a:lnTo>
                <a:lnTo>
                  <a:pt x="66" y="434"/>
                </a:lnTo>
                <a:lnTo>
                  <a:pt x="74" y="446"/>
                </a:lnTo>
                <a:lnTo>
                  <a:pt x="83" y="455"/>
                </a:lnTo>
                <a:lnTo>
                  <a:pt x="83" y="483"/>
                </a:lnTo>
                <a:lnTo>
                  <a:pt x="100" y="496"/>
                </a:lnTo>
                <a:lnTo>
                  <a:pt x="117" y="508"/>
                </a:lnTo>
                <a:lnTo>
                  <a:pt x="133" y="538"/>
                </a:lnTo>
                <a:lnTo>
                  <a:pt x="141" y="546"/>
                </a:lnTo>
                <a:lnTo>
                  <a:pt x="158" y="550"/>
                </a:lnTo>
                <a:lnTo>
                  <a:pt x="137" y="567"/>
                </a:lnTo>
                <a:lnTo>
                  <a:pt x="149" y="586"/>
                </a:lnTo>
                <a:lnTo>
                  <a:pt x="162" y="609"/>
                </a:lnTo>
                <a:lnTo>
                  <a:pt x="141" y="646"/>
                </a:lnTo>
                <a:lnTo>
                  <a:pt x="83" y="721"/>
                </a:lnTo>
                <a:lnTo>
                  <a:pt x="37" y="817"/>
                </a:lnTo>
                <a:lnTo>
                  <a:pt x="33" y="846"/>
                </a:lnTo>
                <a:lnTo>
                  <a:pt x="50" y="868"/>
                </a:lnTo>
                <a:lnTo>
                  <a:pt x="54" y="888"/>
                </a:lnTo>
                <a:lnTo>
                  <a:pt x="74" y="905"/>
                </a:lnTo>
                <a:lnTo>
                  <a:pt x="70" y="917"/>
                </a:lnTo>
                <a:lnTo>
                  <a:pt x="25" y="917"/>
                </a:lnTo>
                <a:lnTo>
                  <a:pt x="17" y="984"/>
                </a:lnTo>
                <a:lnTo>
                  <a:pt x="0" y="1017"/>
                </a:lnTo>
                <a:lnTo>
                  <a:pt x="8" y="1043"/>
                </a:lnTo>
                <a:lnTo>
                  <a:pt x="8" y="1047"/>
                </a:lnTo>
                <a:lnTo>
                  <a:pt x="33" y="1055"/>
                </a:lnTo>
                <a:lnTo>
                  <a:pt x="37" y="1067"/>
                </a:lnTo>
                <a:lnTo>
                  <a:pt x="58" y="1063"/>
                </a:lnTo>
                <a:lnTo>
                  <a:pt x="70" y="1088"/>
                </a:lnTo>
                <a:lnTo>
                  <a:pt x="100" y="1084"/>
                </a:lnTo>
                <a:lnTo>
                  <a:pt x="117" y="1100"/>
                </a:lnTo>
                <a:lnTo>
                  <a:pt x="121" y="1100"/>
                </a:lnTo>
                <a:lnTo>
                  <a:pt x="129" y="1096"/>
                </a:lnTo>
                <a:lnTo>
                  <a:pt x="141" y="1075"/>
                </a:lnTo>
                <a:lnTo>
                  <a:pt x="149" y="1075"/>
                </a:lnTo>
                <a:lnTo>
                  <a:pt x="178" y="1088"/>
                </a:lnTo>
                <a:lnTo>
                  <a:pt x="208" y="1089"/>
                </a:lnTo>
                <a:lnTo>
                  <a:pt x="224" y="1089"/>
                </a:lnTo>
                <a:lnTo>
                  <a:pt x="237" y="1088"/>
                </a:lnTo>
                <a:lnTo>
                  <a:pt x="245" y="1080"/>
                </a:lnTo>
                <a:lnTo>
                  <a:pt x="279" y="1084"/>
                </a:lnTo>
                <a:lnTo>
                  <a:pt x="296" y="1079"/>
                </a:lnTo>
                <a:lnTo>
                  <a:pt x="317" y="1067"/>
                </a:lnTo>
                <a:lnTo>
                  <a:pt x="345" y="1088"/>
                </a:lnTo>
                <a:lnTo>
                  <a:pt x="354" y="1100"/>
                </a:lnTo>
                <a:lnTo>
                  <a:pt x="379" y="1096"/>
                </a:lnTo>
                <a:lnTo>
                  <a:pt x="396" y="1080"/>
                </a:lnTo>
                <a:lnTo>
                  <a:pt x="396" y="1059"/>
                </a:lnTo>
                <a:lnTo>
                  <a:pt x="418" y="1050"/>
                </a:lnTo>
                <a:lnTo>
                  <a:pt x="445" y="1047"/>
                </a:lnTo>
                <a:lnTo>
                  <a:pt x="504" y="1021"/>
                </a:lnTo>
                <a:lnTo>
                  <a:pt x="521" y="980"/>
                </a:lnTo>
                <a:lnTo>
                  <a:pt x="533" y="979"/>
                </a:lnTo>
                <a:lnTo>
                  <a:pt x="563" y="955"/>
                </a:lnTo>
                <a:lnTo>
                  <a:pt x="537" y="967"/>
                </a:lnTo>
                <a:lnTo>
                  <a:pt x="545" y="951"/>
                </a:lnTo>
                <a:lnTo>
                  <a:pt x="563" y="947"/>
                </a:lnTo>
                <a:lnTo>
                  <a:pt x="567" y="929"/>
                </a:lnTo>
                <a:lnTo>
                  <a:pt x="616" y="925"/>
                </a:lnTo>
                <a:lnTo>
                  <a:pt x="625" y="900"/>
                </a:lnTo>
                <a:lnTo>
                  <a:pt x="645" y="904"/>
                </a:lnTo>
                <a:lnTo>
                  <a:pt x="650" y="896"/>
                </a:lnTo>
                <a:lnTo>
                  <a:pt x="683" y="892"/>
                </a:lnTo>
                <a:lnTo>
                  <a:pt x="708" y="909"/>
                </a:lnTo>
                <a:lnTo>
                  <a:pt x="750" y="917"/>
                </a:lnTo>
                <a:lnTo>
                  <a:pt x="779" y="925"/>
                </a:lnTo>
                <a:lnTo>
                  <a:pt x="816" y="921"/>
                </a:lnTo>
                <a:lnTo>
                  <a:pt x="846" y="938"/>
                </a:lnTo>
                <a:lnTo>
                  <a:pt x="867" y="929"/>
                </a:lnTo>
                <a:lnTo>
                  <a:pt x="883" y="955"/>
                </a:lnTo>
                <a:lnTo>
                  <a:pt x="892" y="1013"/>
                </a:lnTo>
                <a:lnTo>
                  <a:pt x="900" y="1025"/>
                </a:lnTo>
                <a:lnTo>
                  <a:pt x="916" y="1025"/>
                </a:lnTo>
                <a:lnTo>
                  <a:pt x="925" y="1043"/>
                </a:lnTo>
                <a:lnTo>
                  <a:pt x="938" y="1034"/>
                </a:lnTo>
                <a:lnTo>
                  <a:pt x="950" y="1043"/>
                </a:lnTo>
                <a:lnTo>
                  <a:pt x="946" y="1075"/>
                </a:lnTo>
                <a:lnTo>
                  <a:pt x="963" y="1080"/>
                </a:lnTo>
                <a:lnTo>
                  <a:pt x="971" y="1100"/>
                </a:lnTo>
                <a:lnTo>
                  <a:pt x="1000" y="1104"/>
                </a:lnTo>
                <a:lnTo>
                  <a:pt x="1017" y="1104"/>
                </a:lnTo>
                <a:lnTo>
                  <a:pt x="1030" y="1108"/>
                </a:lnTo>
                <a:lnTo>
                  <a:pt x="1034" y="1155"/>
                </a:lnTo>
                <a:lnTo>
                  <a:pt x="1063" y="1184"/>
                </a:lnTo>
                <a:lnTo>
                  <a:pt x="1050" y="1192"/>
                </a:lnTo>
                <a:lnTo>
                  <a:pt x="1042" y="1204"/>
                </a:lnTo>
                <a:lnTo>
                  <a:pt x="1016" y="1184"/>
                </a:lnTo>
                <a:lnTo>
                  <a:pt x="1000" y="1204"/>
                </a:lnTo>
                <a:lnTo>
                  <a:pt x="983" y="1192"/>
                </a:lnTo>
                <a:lnTo>
                  <a:pt x="955" y="1209"/>
                </a:lnTo>
                <a:lnTo>
                  <a:pt x="942" y="1192"/>
                </a:lnTo>
                <a:lnTo>
                  <a:pt x="916" y="1209"/>
                </a:lnTo>
                <a:lnTo>
                  <a:pt x="925" y="1242"/>
                </a:lnTo>
                <a:lnTo>
                  <a:pt x="938" y="1263"/>
                </a:lnTo>
                <a:lnTo>
                  <a:pt x="934" y="1271"/>
                </a:lnTo>
                <a:lnTo>
                  <a:pt x="938" y="1297"/>
                </a:lnTo>
                <a:lnTo>
                  <a:pt x="916" y="1305"/>
                </a:lnTo>
                <a:lnTo>
                  <a:pt x="921" y="1326"/>
                </a:lnTo>
                <a:lnTo>
                  <a:pt x="900" y="1350"/>
                </a:lnTo>
                <a:lnTo>
                  <a:pt x="900" y="1371"/>
                </a:lnTo>
                <a:lnTo>
                  <a:pt x="912" y="1379"/>
                </a:lnTo>
                <a:lnTo>
                  <a:pt x="904" y="1393"/>
                </a:lnTo>
                <a:lnTo>
                  <a:pt x="888" y="1393"/>
                </a:lnTo>
                <a:lnTo>
                  <a:pt x="867" y="1409"/>
                </a:lnTo>
                <a:lnTo>
                  <a:pt x="904" y="1430"/>
                </a:lnTo>
                <a:lnTo>
                  <a:pt x="942" y="1438"/>
                </a:lnTo>
                <a:lnTo>
                  <a:pt x="955" y="1421"/>
                </a:lnTo>
                <a:lnTo>
                  <a:pt x="971" y="1417"/>
                </a:lnTo>
                <a:lnTo>
                  <a:pt x="1004" y="1384"/>
                </a:lnTo>
                <a:lnTo>
                  <a:pt x="1025" y="1386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25" name="Freeform 93"/>
          <p:cNvSpPr>
            <a:spLocks/>
          </p:cNvSpPr>
          <p:nvPr/>
        </p:nvSpPr>
        <p:spPr bwMode="auto">
          <a:xfrm>
            <a:off x="6386513" y="4416425"/>
            <a:ext cx="746125" cy="250825"/>
          </a:xfrm>
          <a:custGeom>
            <a:avLst/>
            <a:gdLst/>
            <a:ahLst/>
            <a:cxnLst>
              <a:cxn ang="0">
                <a:pos x="46" y="153"/>
              </a:cxn>
              <a:cxn ang="0">
                <a:pos x="104" y="147"/>
              </a:cxn>
              <a:cxn ang="0">
                <a:pos x="144" y="145"/>
              </a:cxn>
              <a:cxn ang="0">
                <a:pos x="176" y="176"/>
              </a:cxn>
              <a:cxn ang="0">
                <a:pos x="201" y="176"/>
              </a:cxn>
              <a:cxn ang="0">
                <a:pos x="227" y="178"/>
              </a:cxn>
              <a:cxn ang="0">
                <a:pos x="286" y="271"/>
              </a:cxn>
              <a:cxn ang="0">
                <a:pos x="319" y="311"/>
              </a:cxn>
              <a:cxn ang="0">
                <a:pos x="306" y="384"/>
              </a:cxn>
              <a:cxn ang="0">
                <a:pos x="360" y="366"/>
              </a:cxn>
              <a:cxn ang="0">
                <a:pos x="435" y="330"/>
              </a:cxn>
              <a:cxn ang="0">
                <a:pos x="479" y="323"/>
              </a:cxn>
              <a:cxn ang="0">
                <a:pos x="525" y="336"/>
              </a:cxn>
              <a:cxn ang="0">
                <a:pos x="570" y="356"/>
              </a:cxn>
              <a:cxn ang="0">
                <a:pos x="592" y="357"/>
              </a:cxn>
              <a:cxn ang="0">
                <a:pos x="631" y="342"/>
              </a:cxn>
              <a:cxn ang="0">
                <a:pos x="708" y="306"/>
              </a:cxn>
              <a:cxn ang="0">
                <a:pos x="785" y="243"/>
              </a:cxn>
              <a:cxn ang="0">
                <a:pos x="824" y="213"/>
              </a:cxn>
              <a:cxn ang="0">
                <a:pos x="851" y="214"/>
              </a:cxn>
              <a:cxn ang="0">
                <a:pos x="942" y="217"/>
              </a:cxn>
              <a:cxn ang="0">
                <a:pos x="992" y="229"/>
              </a:cxn>
              <a:cxn ang="0">
                <a:pos x="989" y="175"/>
              </a:cxn>
              <a:cxn ang="0">
                <a:pos x="929" y="155"/>
              </a:cxn>
              <a:cxn ang="0">
                <a:pos x="914" y="112"/>
              </a:cxn>
              <a:cxn ang="0">
                <a:pos x="923" y="86"/>
              </a:cxn>
              <a:cxn ang="0">
                <a:pos x="862" y="91"/>
              </a:cxn>
              <a:cxn ang="0">
                <a:pos x="791" y="16"/>
              </a:cxn>
              <a:cxn ang="0">
                <a:pos x="739" y="28"/>
              </a:cxn>
              <a:cxn ang="0">
                <a:pos x="693" y="11"/>
              </a:cxn>
              <a:cxn ang="0">
                <a:pos x="663" y="37"/>
              </a:cxn>
              <a:cxn ang="0">
                <a:pos x="593" y="52"/>
              </a:cxn>
              <a:cxn ang="0">
                <a:pos x="537" y="92"/>
              </a:cxn>
              <a:cxn ang="0">
                <a:pos x="488" y="58"/>
              </a:cxn>
              <a:cxn ang="0">
                <a:pos x="460" y="56"/>
              </a:cxn>
              <a:cxn ang="0">
                <a:pos x="416" y="49"/>
              </a:cxn>
              <a:cxn ang="0">
                <a:pos x="375" y="35"/>
              </a:cxn>
              <a:cxn ang="0">
                <a:pos x="300" y="41"/>
              </a:cxn>
              <a:cxn ang="0">
                <a:pos x="239" y="73"/>
              </a:cxn>
              <a:cxn ang="0">
                <a:pos x="176" y="61"/>
              </a:cxn>
              <a:cxn ang="0">
                <a:pos x="126" y="79"/>
              </a:cxn>
              <a:cxn ang="0">
                <a:pos x="79" y="55"/>
              </a:cxn>
              <a:cxn ang="0">
                <a:pos x="34" y="65"/>
              </a:cxn>
              <a:cxn ang="0">
                <a:pos x="0" y="118"/>
              </a:cxn>
            </a:cxnLst>
            <a:rect l="0" t="0" r="r" b="b"/>
            <a:pathLst>
              <a:path w="1007" h="386">
                <a:moveTo>
                  <a:pt x="7" y="124"/>
                </a:moveTo>
                <a:lnTo>
                  <a:pt x="46" y="153"/>
                </a:lnTo>
                <a:lnTo>
                  <a:pt x="76" y="151"/>
                </a:lnTo>
                <a:lnTo>
                  <a:pt x="104" y="147"/>
                </a:lnTo>
                <a:lnTo>
                  <a:pt x="130" y="145"/>
                </a:lnTo>
                <a:lnTo>
                  <a:pt x="144" y="145"/>
                </a:lnTo>
                <a:lnTo>
                  <a:pt x="156" y="149"/>
                </a:lnTo>
                <a:lnTo>
                  <a:pt x="176" y="176"/>
                </a:lnTo>
                <a:lnTo>
                  <a:pt x="186" y="177"/>
                </a:lnTo>
                <a:lnTo>
                  <a:pt x="201" y="176"/>
                </a:lnTo>
                <a:lnTo>
                  <a:pt x="215" y="175"/>
                </a:lnTo>
                <a:lnTo>
                  <a:pt x="227" y="178"/>
                </a:lnTo>
                <a:lnTo>
                  <a:pt x="258" y="227"/>
                </a:lnTo>
                <a:lnTo>
                  <a:pt x="286" y="271"/>
                </a:lnTo>
                <a:lnTo>
                  <a:pt x="295" y="269"/>
                </a:lnTo>
                <a:lnTo>
                  <a:pt x="319" y="311"/>
                </a:lnTo>
                <a:lnTo>
                  <a:pt x="314" y="341"/>
                </a:lnTo>
                <a:lnTo>
                  <a:pt x="306" y="384"/>
                </a:lnTo>
                <a:lnTo>
                  <a:pt x="341" y="386"/>
                </a:lnTo>
                <a:lnTo>
                  <a:pt x="360" y="366"/>
                </a:lnTo>
                <a:lnTo>
                  <a:pt x="428" y="352"/>
                </a:lnTo>
                <a:lnTo>
                  <a:pt x="435" y="330"/>
                </a:lnTo>
                <a:lnTo>
                  <a:pt x="460" y="309"/>
                </a:lnTo>
                <a:lnTo>
                  <a:pt x="479" y="323"/>
                </a:lnTo>
                <a:lnTo>
                  <a:pt x="499" y="325"/>
                </a:lnTo>
                <a:lnTo>
                  <a:pt x="525" y="336"/>
                </a:lnTo>
                <a:lnTo>
                  <a:pt x="549" y="365"/>
                </a:lnTo>
                <a:lnTo>
                  <a:pt x="570" y="356"/>
                </a:lnTo>
                <a:lnTo>
                  <a:pt x="601" y="359"/>
                </a:lnTo>
                <a:lnTo>
                  <a:pt x="592" y="357"/>
                </a:lnTo>
                <a:lnTo>
                  <a:pt x="616" y="358"/>
                </a:lnTo>
                <a:lnTo>
                  <a:pt x="631" y="342"/>
                </a:lnTo>
                <a:lnTo>
                  <a:pt x="675" y="315"/>
                </a:lnTo>
                <a:lnTo>
                  <a:pt x="708" y="306"/>
                </a:lnTo>
                <a:lnTo>
                  <a:pt x="770" y="268"/>
                </a:lnTo>
                <a:lnTo>
                  <a:pt x="785" y="243"/>
                </a:lnTo>
                <a:lnTo>
                  <a:pt x="800" y="217"/>
                </a:lnTo>
                <a:lnTo>
                  <a:pt x="824" y="213"/>
                </a:lnTo>
                <a:lnTo>
                  <a:pt x="839" y="213"/>
                </a:lnTo>
                <a:lnTo>
                  <a:pt x="851" y="214"/>
                </a:lnTo>
                <a:lnTo>
                  <a:pt x="903" y="236"/>
                </a:lnTo>
                <a:lnTo>
                  <a:pt x="942" y="217"/>
                </a:lnTo>
                <a:lnTo>
                  <a:pt x="959" y="236"/>
                </a:lnTo>
                <a:lnTo>
                  <a:pt x="992" y="229"/>
                </a:lnTo>
                <a:lnTo>
                  <a:pt x="1007" y="189"/>
                </a:lnTo>
                <a:lnTo>
                  <a:pt x="989" y="175"/>
                </a:lnTo>
                <a:lnTo>
                  <a:pt x="963" y="164"/>
                </a:lnTo>
                <a:lnTo>
                  <a:pt x="929" y="155"/>
                </a:lnTo>
                <a:lnTo>
                  <a:pt x="902" y="135"/>
                </a:lnTo>
                <a:lnTo>
                  <a:pt x="914" y="112"/>
                </a:lnTo>
                <a:lnTo>
                  <a:pt x="933" y="90"/>
                </a:lnTo>
                <a:lnTo>
                  <a:pt x="923" y="86"/>
                </a:lnTo>
                <a:lnTo>
                  <a:pt x="901" y="87"/>
                </a:lnTo>
                <a:lnTo>
                  <a:pt x="862" y="91"/>
                </a:lnTo>
                <a:lnTo>
                  <a:pt x="805" y="72"/>
                </a:lnTo>
                <a:lnTo>
                  <a:pt x="791" y="16"/>
                </a:lnTo>
                <a:lnTo>
                  <a:pt x="766" y="9"/>
                </a:lnTo>
                <a:lnTo>
                  <a:pt x="739" y="28"/>
                </a:lnTo>
                <a:lnTo>
                  <a:pt x="712" y="8"/>
                </a:lnTo>
                <a:lnTo>
                  <a:pt x="693" y="11"/>
                </a:lnTo>
                <a:lnTo>
                  <a:pt x="679" y="0"/>
                </a:lnTo>
                <a:lnTo>
                  <a:pt x="663" y="37"/>
                </a:lnTo>
                <a:lnTo>
                  <a:pt x="621" y="21"/>
                </a:lnTo>
                <a:lnTo>
                  <a:pt x="593" y="52"/>
                </a:lnTo>
                <a:lnTo>
                  <a:pt x="564" y="86"/>
                </a:lnTo>
                <a:lnTo>
                  <a:pt x="537" y="92"/>
                </a:lnTo>
                <a:lnTo>
                  <a:pt x="524" y="61"/>
                </a:lnTo>
                <a:lnTo>
                  <a:pt x="488" y="58"/>
                </a:lnTo>
                <a:lnTo>
                  <a:pt x="484" y="56"/>
                </a:lnTo>
                <a:lnTo>
                  <a:pt x="460" y="56"/>
                </a:lnTo>
                <a:lnTo>
                  <a:pt x="432" y="59"/>
                </a:lnTo>
                <a:lnTo>
                  <a:pt x="416" y="49"/>
                </a:lnTo>
                <a:lnTo>
                  <a:pt x="400" y="34"/>
                </a:lnTo>
                <a:lnTo>
                  <a:pt x="375" y="35"/>
                </a:lnTo>
                <a:lnTo>
                  <a:pt x="333" y="43"/>
                </a:lnTo>
                <a:lnTo>
                  <a:pt x="300" y="41"/>
                </a:lnTo>
                <a:lnTo>
                  <a:pt x="267" y="69"/>
                </a:lnTo>
                <a:lnTo>
                  <a:pt x="239" y="73"/>
                </a:lnTo>
                <a:lnTo>
                  <a:pt x="209" y="74"/>
                </a:lnTo>
                <a:lnTo>
                  <a:pt x="176" y="61"/>
                </a:lnTo>
                <a:lnTo>
                  <a:pt x="151" y="68"/>
                </a:lnTo>
                <a:lnTo>
                  <a:pt x="126" y="79"/>
                </a:lnTo>
                <a:lnTo>
                  <a:pt x="97" y="70"/>
                </a:lnTo>
                <a:lnTo>
                  <a:pt x="79" y="55"/>
                </a:lnTo>
                <a:lnTo>
                  <a:pt x="55" y="74"/>
                </a:lnTo>
                <a:lnTo>
                  <a:pt x="34" y="65"/>
                </a:lnTo>
                <a:lnTo>
                  <a:pt x="0" y="73"/>
                </a:lnTo>
                <a:lnTo>
                  <a:pt x="0" y="118"/>
                </a:lnTo>
                <a:lnTo>
                  <a:pt x="7" y="124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26" name="Freeform 94"/>
          <p:cNvSpPr>
            <a:spLocks/>
          </p:cNvSpPr>
          <p:nvPr/>
        </p:nvSpPr>
        <p:spPr bwMode="auto">
          <a:xfrm>
            <a:off x="5076825" y="4616450"/>
            <a:ext cx="2057400" cy="957263"/>
          </a:xfrm>
          <a:custGeom>
            <a:avLst/>
            <a:gdLst/>
            <a:ahLst/>
            <a:cxnLst>
              <a:cxn ang="0">
                <a:pos x="95" y="518"/>
              </a:cxn>
              <a:cxn ang="0">
                <a:pos x="203" y="510"/>
              </a:cxn>
              <a:cxn ang="0">
                <a:pos x="248" y="549"/>
              </a:cxn>
              <a:cxn ang="0">
                <a:pos x="385" y="588"/>
              </a:cxn>
              <a:cxn ang="0">
                <a:pos x="611" y="573"/>
              </a:cxn>
              <a:cxn ang="0">
                <a:pos x="755" y="483"/>
              </a:cxn>
              <a:cxn ang="0">
                <a:pos x="989" y="316"/>
              </a:cxn>
              <a:cxn ang="0">
                <a:pos x="1161" y="248"/>
              </a:cxn>
              <a:cxn ang="0">
                <a:pos x="1317" y="272"/>
              </a:cxn>
              <a:cxn ang="0">
                <a:pos x="1447" y="299"/>
              </a:cxn>
              <a:cxn ang="0">
                <a:pos x="1578" y="308"/>
              </a:cxn>
              <a:cxn ang="0">
                <a:pos x="1777" y="246"/>
              </a:cxn>
              <a:cxn ang="0">
                <a:pos x="1918" y="246"/>
              </a:cxn>
              <a:cxn ang="0">
                <a:pos x="2073" y="75"/>
              </a:cxn>
              <a:cxn ang="0">
                <a:pos x="2246" y="14"/>
              </a:cxn>
              <a:cxn ang="0">
                <a:pos x="2346" y="72"/>
              </a:cxn>
              <a:cxn ang="0">
                <a:pos x="2443" y="204"/>
              </a:cxn>
              <a:cxn ang="0">
                <a:pos x="2568" y="214"/>
              </a:cxn>
              <a:cxn ang="0">
                <a:pos x="2531" y="336"/>
              </a:cxn>
              <a:cxn ang="0">
                <a:pos x="2627" y="465"/>
              </a:cxn>
              <a:cxn ang="0">
                <a:pos x="2680" y="586"/>
              </a:cxn>
              <a:cxn ang="0">
                <a:pos x="2775" y="680"/>
              </a:cxn>
              <a:cxn ang="0">
                <a:pos x="2639" y="720"/>
              </a:cxn>
              <a:cxn ang="0">
                <a:pos x="2467" y="786"/>
              </a:cxn>
              <a:cxn ang="0">
                <a:pos x="2254" y="865"/>
              </a:cxn>
              <a:cxn ang="0">
                <a:pos x="1929" y="1029"/>
              </a:cxn>
              <a:cxn ang="0">
                <a:pos x="1725" y="1122"/>
              </a:cxn>
              <a:cxn ang="0">
                <a:pos x="1691" y="1204"/>
              </a:cxn>
              <a:cxn ang="0">
                <a:pos x="1661" y="1276"/>
              </a:cxn>
              <a:cxn ang="0">
                <a:pos x="1592" y="1190"/>
              </a:cxn>
              <a:cxn ang="0">
                <a:pos x="1516" y="1162"/>
              </a:cxn>
              <a:cxn ang="0">
                <a:pos x="1389" y="1186"/>
              </a:cxn>
              <a:cxn ang="0">
                <a:pos x="1257" y="1355"/>
              </a:cxn>
              <a:cxn ang="0">
                <a:pos x="1041" y="1352"/>
              </a:cxn>
              <a:cxn ang="0">
                <a:pos x="831" y="1325"/>
              </a:cxn>
              <a:cxn ang="0">
                <a:pos x="815" y="1450"/>
              </a:cxn>
              <a:cxn ang="0">
                <a:pos x="632" y="1423"/>
              </a:cxn>
              <a:cxn ang="0">
                <a:pos x="535" y="1403"/>
              </a:cxn>
              <a:cxn ang="0">
                <a:pos x="485" y="1416"/>
              </a:cxn>
              <a:cxn ang="0">
                <a:pos x="357" y="1399"/>
              </a:cxn>
              <a:cxn ang="0">
                <a:pos x="309" y="1340"/>
              </a:cxn>
              <a:cxn ang="0">
                <a:pos x="248" y="1236"/>
              </a:cxn>
              <a:cxn ang="0">
                <a:pos x="180" y="1207"/>
              </a:cxn>
              <a:cxn ang="0">
                <a:pos x="237" y="1176"/>
              </a:cxn>
              <a:cxn ang="0">
                <a:pos x="209" y="1078"/>
              </a:cxn>
              <a:cxn ang="0">
                <a:pos x="156" y="1028"/>
              </a:cxn>
              <a:cxn ang="0">
                <a:pos x="98" y="1010"/>
              </a:cxn>
              <a:cxn ang="0">
                <a:pos x="86" y="890"/>
              </a:cxn>
              <a:cxn ang="0">
                <a:pos x="245" y="812"/>
              </a:cxn>
              <a:cxn ang="0">
                <a:pos x="285" y="792"/>
              </a:cxn>
              <a:cxn ang="0">
                <a:pos x="417" y="745"/>
              </a:cxn>
              <a:cxn ang="0">
                <a:pos x="526" y="659"/>
              </a:cxn>
              <a:cxn ang="0">
                <a:pos x="419" y="650"/>
              </a:cxn>
              <a:cxn ang="0">
                <a:pos x="275" y="660"/>
              </a:cxn>
              <a:cxn ang="0">
                <a:pos x="109" y="833"/>
              </a:cxn>
              <a:cxn ang="0">
                <a:pos x="104" y="779"/>
              </a:cxn>
              <a:cxn ang="0">
                <a:pos x="31" y="684"/>
              </a:cxn>
              <a:cxn ang="0">
                <a:pos x="9" y="600"/>
              </a:cxn>
            </a:cxnLst>
            <a:rect l="0" t="0" r="r" b="b"/>
            <a:pathLst>
              <a:path w="2775" h="1490">
                <a:moveTo>
                  <a:pt x="9" y="600"/>
                </a:moveTo>
                <a:lnTo>
                  <a:pt x="23" y="580"/>
                </a:lnTo>
                <a:lnTo>
                  <a:pt x="36" y="574"/>
                </a:lnTo>
                <a:lnTo>
                  <a:pt x="32" y="550"/>
                </a:lnTo>
                <a:lnTo>
                  <a:pt x="85" y="527"/>
                </a:lnTo>
                <a:lnTo>
                  <a:pt x="95" y="518"/>
                </a:lnTo>
                <a:lnTo>
                  <a:pt x="116" y="507"/>
                </a:lnTo>
                <a:lnTo>
                  <a:pt x="140" y="502"/>
                </a:lnTo>
                <a:lnTo>
                  <a:pt x="157" y="512"/>
                </a:lnTo>
                <a:lnTo>
                  <a:pt x="173" y="527"/>
                </a:lnTo>
                <a:lnTo>
                  <a:pt x="190" y="515"/>
                </a:lnTo>
                <a:lnTo>
                  <a:pt x="203" y="510"/>
                </a:lnTo>
                <a:lnTo>
                  <a:pt x="227" y="495"/>
                </a:lnTo>
                <a:lnTo>
                  <a:pt x="230" y="489"/>
                </a:lnTo>
                <a:lnTo>
                  <a:pt x="228" y="510"/>
                </a:lnTo>
                <a:lnTo>
                  <a:pt x="227" y="527"/>
                </a:lnTo>
                <a:lnTo>
                  <a:pt x="228" y="541"/>
                </a:lnTo>
                <a:lnTo>
                  <a:pt x="248" y="549"/>
                </a:lnTo>
                <a:lnTo>
                  <a:pt x="261" y="554"/>
                </a:lnTo>
                <a:lnTo>
                  <a:pt x="313" y="576"/>
                </a:lnTo>
                <a:lnTo>
                  <a:pt x="334" y="580"/>
                </a:lnTo>
                <a:lnTo>
                  <a:pt x="355" y="587"/>
                </a:lnTo>
                <a:lnTo>
                  <a:pt x="368" y="587"/>
                </a:lnTo>
                <a:lnTo>
                  <a:pt x="385" y="588"/>
                </a:lnTo>
                <a:lnTo>
                  <a:pt x="415" y="593"/>
                </a:lnTo>
                <a:lnTo>
                  <a:pt x="449" y="589"/>
                </a:lnTo>
                <a:lnTo>
                  <a:pt x="481" y="581"/>
                </a:lnTo>
                <a:lnTo>
                  <a:pt x="567" y="570"/>
                </a:lnTo>
                <a:lnTo>
                  <a:pt x="587" y="563"/>
                </a:lnTo>
                <a:lnTo>
                  <a:pt x="611" y="573"/>
                </a:lnTo>
                <a:lnTo>
                  <a:pt x="642" y="577"/>
                </a:lnTo>
                <a:lnTo>
                  <a:pt x="673" y="578"/>
                </a:lnTo>
                <a:lnTo>
                  <a:pt x="717" y="561"/>
                </a:lnTo>
                <a:lnTo>
                  <a:pt x="732" y="531"/>
                </a:lnTo>
                <a:lnTo>
                  <a:pt x="729" y="513"/>
                </a:lnTo>
                <a:lnTo>
                  <a:pt x="755" y="483"/>
                </a:lnTo>
                <a:lnTo>
                  <a:pt x="789" y="456"/>
                </a:lnTo>
                <a:lnTo>
                  <a:pt x="860" y="381"/>
                </a:lnTo>
                <a:lnTo>
                  <a:pt x="904" y="365"/>
                </a:lnTo>
                <a:lnTo>
                  <a:pt x="959" y="314"/>
                </a:lnTo>
                <a:lnTo>
                  <a:pt x="971" y="313"/>
                </a:lnTo>
                <a:lnTo>
                  <a:pt x="989" y="316"/>
                </a:lnTo>
                <a:lnTo>
                  <a:pt x="1021" y="318"/>
                </a:lnTo>
                <a:lnTo>
                  <a:pt x="1051" y="293"/>
                </a:lnTo>
                <a:lnTo>
                  <a:pt x="1072" y="293"/>
                </a:lnTo>
                <a:lnTo>
                  <a:pt x="1094" y="296"/>
                </a:lnTo>
                <a:lnTo>
                  <a:pt x="1169" y="271"/>
                </a:lnTo>
                <a:lnTo>
                  <a:pt x="1161" y="248"/>
                </a:lnTo>
                <a:lnTo>
                  <a:pt x="1190" y="243"/>
                </a:lnTo>
                <a:lnTo>
                  <a:pt x="1200" y="270"/>
                </a:lnTo>
                <a:lnTo>
                  <a:pt x="1225" y="288"/>
                </a:lnTo>
                <a:lnTo>
                  <a:pt x="1250" y="312"/>
                </a:lnTo>
                <a:lnTo>
                  <a:pt x="1290" y="296"/>
                </a:lnTo>
                <a:lnTo>
                  <a:pt x="1317" y="272"/>
                </a:lnTo>
                <a:lnTo>
                  <a:pt x="1350" y="299"/>
                </a:lnTo>
                <a:lnTo>
                  <a:pt x="1352" y="327"/>
                </a:lnTo>
                <a:lnTo>
                  <a:pt x="1388" y="332"/>
                </a:lnTo>
                <a:lnTo>
                  <a:pt x="1405" y="339"/>
                </a:lnTo>
                <a:lnTo>
                  <a:pt x="1425" y="312"/>
                </a:lnTo>
                <a:lnTo>
                  <a:pt x="1447" y="299"/>
                </a:lnTo>
                <a:lnTo>
                  <a:pt x="1479" y="307"/>
                </a:lnTo>
                <a:lnTo>
                  <a:pt x="1492" y="329"/>
                </a:lnTo>
                <a:lnTo>
                  <a:pt x="1511" y="327"/>
                </a:lnTo>
                <a:lnTo>
                  <a:pt x="1535" y="331"/>
                </a:lnTo>
                <a:lnTo>
                  <a:pt x="1557" y="333"/>
                </a:lnTo>
                <a:lnTo>
                  <a:pt x="1578" y="308"/>
                </a:lnTo>
                <a:lnTo>
                  <a:pt x="1606" y="327"/>
                </a:lnTo>
                <a:lnTo>
                  <a:pt x="1642" y="330"/>
                </a:lnTo>
                <a:lnTo>
                  <a:pt x="1706" y="312"/>
                </a:lnTo>
                <a:lnTo>
                  <a:pt x="1756" y="269"/>
                </a:lnTo>
                <a:lnTo>
                  <a:pt x="1771" y="269"/>
                </a:lnTo>
                <a:lnTo>
                  <a:pt x="1777" y="246"/>
                </a:lnTo>
                <a:lnTo>
                  <a:pt x="1795" y="254"/>
                </a:lnTo>
                <a:lnTo>
                  <a:pt x="1814" y="236"/>
                </a:lnTo>
                <a:lnTo>
                  <a:pt x="1837" y="245"/>
                </a:lnTo>
                <a:lnTo>
                  <a:pt x="1877" y="248"/>
                </a:lnTo>
                <a:lnTo>
                  <a:pt x="1900" y="248"/>
                </a:lnTo>
                <a:lnTo>
                  <a:pt x="1918" y="246"/>
                </a:lnTo>
                <a:lnTo>
                  <a:pt x="1947" y="215"/>
                </a:lnTo>
                <a:lnTo>
                  <a:pt x="1978" y="200"/>
                </a:lnTo>
                <a:lnTo>
                  <a:pt x="1991" y="169"/>
                </a:lnTo>
                <a:lnTo>
                  <a:pt x="2034" y="135"/>
                </a:lnTo>
                <a:lnTo>
                  <a:pt x="2059" y="97"/>
                </a:lnTo>
                <a:lnTo>
                  <a:pt x="2073" y="75"/>
                </a:lnTo>
                <a:lnTo>
                  <a:pt x="2108" y="77"/>
                </a:lnTo>
                <a:lnTo>
                  <a:pt x="2127" y="57"/>
                </a:lnTo>
                <a:lnTo>
                  <a:pt x="2195" y="43"/>
                </a:lnTo>
                <a:lnTo>
                  <a:pt x="2202" y="21"/>
                </a:lnTo>
                <a:lnTo>
                  <a:pt x="2227" y="0"/>
                </a:lnTo>
                <a:lnTo>
                  <a:pt x="2246" y="14"/>
                </a:lnTo>
                <a:lnTo>
                  <a:pt x="2266" y="16"/>
                </a:lnTo>
                <a:lnTo>
                  <a:pt x="2292" y="27"/>
                </a:lnTo>
                <a:lnTo>
                  <a:pt x="2316" y="56"/>
                </a:lnTo>
                <a:lnTo>
                  <a:pt x="2337" y="47"/>
                </a:lnTo>
                <a:lnTo>
                  <a:pt x="2368" y="50"/>
                </a:lnTo>
                <a:lnTo>
                  <a:pt x="2346" y="72"/>
                </a:lnTo>
                <a:lnTo>
                  <a:pt x="2358" y="74"/>
                </a:lnTo>
                <a:lnTo>
                  <a:pt x="2400" y="82"/>
                </a:lnTo>
                <a:lnTo>
                  <a:pt x="2412" y="130"/>
                </a:lnTo>
                <a:lnTo>
                  <a:pt x="2406" y="156"/>
                </a:lnTo>
                <a:lnTo>
                  <a:pt x="2421" y="197"/>
                </a:lnTo>
                <a:lnTo>
                  <a:pt x="2443" y="204"/>
                </a:lnTo>
                <a:lnTo>
                  <a:pt x="2446" y="228"/>
                </a:lnTo>
                <a:lnTo>
                  <a:pt x="2470" y="234"/>
                </a:lnTo>
                <a:lnTo>
                  <a:pt x="2520" y="217"/>
                </a:lnTo>
                <a:lnTo>
                  <a:pt x="2543" y="213"/>
                </a:lnTo>
                <a:lnTo>
                  <a:pt x="2556" y="213"/>
                </a:lnTo>
                <a:lnTo>
                  <a:pt x="2568" y="214"/>
                </a:lnTo>
                <a:lnTo>
                  <a:pt x="2589" y="245"/>
                </a:lnTo>
                <a:lnTo>
                  <a:pt x="2570" y="267"/>
                </a:lnTo>
                <a:lnTo>
                  <a:pt x="2576" y="310"/>
                </a:lnTo>
                <a:lnTo>
                  <a:pt x="2574" y="324"/>
                </a:lnTo>
                <a:lnTo>
                  <a:pt x="2554" y="328"/>
                </a:lnTo>
                <a:lnTo>
                  <a:pt x="2531" y="336"/>
                </a:lnTo>
                <a:lnTo>
                  <a:pt x="2560" y="360"/>
                </a:lnTo>
                <a:lnTo>
                  <a:pt x="2566" y="380"/>
                </a:lnTo>
                <a:lnTo>
                  <a:pt x="2577" y="405"/>
                </a:lnTo>
                <a:lnTo>
                  <a:pt x="2605" y="413"/>
                </a:lnTo>
                <a:lnTo>
                  <a:pt x="2604" y="440"/>
                </a:lnTo>
                <a:lnTo>
                  <a:pt x="2627" y="465"/>
                </a:lnTo>
                <a:lnTo>
                  <a:pt x="2637" y="493"/>
                </a:lnTo>
                <a:lnTo>
                  <a:pt x="2653" y="491"/>
                </a:lnTo>
                <a:lnTo>
                  <a:pt x="2650" y="533"/>
                </a:lnTo>
                <a:lnTo>
                  <a:pt x="2648" y="555"/>
                </a:lnTo>
                <a:lnTo>
                  <a:pt x="2649" y="577"/>
                </a:lnTo>
                <a:lnTo>
                  <a:pt x="2680" y="586"/>
                </a:lnTo>
                <a:lnTo>
                  <a:pt x="2709" y="577"/>
                </a:lnTo>
                <a:lnTo>
                  <a:pt x="2718" y="601"/>
                </a:lnTo>
                <a:lnTo>
                  <a:pt x="2724" y="634"/>
                </a:lnTo>
                <a:lnTo>
                  <a:pt x="2732" y="646"/>
                </a:lnTo>
                <a:lnTo>
                  <a:pt x="2767" y="643"/>
                </a:lnTo>
                <a:lnTo>
                  <a:pt x="2775" y="680"/>
                </a:lnTo>
                <a:lnTo>
                  <a:pt x="2740" y="692"/>
                </a:lnTo>
                <a:lnTo>
                  <a:pt x="2720" y="732"/>
                </a:lnTo>
                <a:lnTo>
                  <a:pt x="2702" y="728"/>
                </a:lnTo>
                <a:lnTo>
                  <a:pt x="2700" y="708"/>
                </a:lnTo>
                <a:lnTo>
                  <a:pt x="2670" y="684"/>
                </a:lnTo>
                <a:lnTo>
                  <a:pt x="2639" y="720"/>
                </a:lnTo>
                <a:lnTo>
                  <a:pt x="2606" y="721"/>
                </a:lnTo>
                <a:lnTo>
                  <a:pt x="2518" y="728"/>
                </a:lnTo>
                <a:lnTo>
                  <a:pt x="2502" y="744"/>
                </a:lnTo>
                <a:lnTo>
                  <a:pt x="2477" y="728"/>
                </a:lnTo>
                <a:lnTo>
                  <a:pt x="2472" y="752"/>
                </a:lnTo>
                <a:lnTo>
                  <a:pt x="2467" y="786"/>
                </a:lnTo>
                <a:lnTo>
                  <a:pt x="2439" y="802"/>
                </a:lnTo>
                <a:lnTo>
                  <a:pt x="2430" y="782"/>
                </a:lnTo>
                <a:lnTo>
                  <a:pt x="2400" y="786"/>
                </a:lnTo>
                <a:lnTo>
                  <a:pt x="2381" y="812"/>
                </a:lnTo>
                <a:lnTo>
                  <a:pt x="2275" y="866"/>
                </a:lnTo>
                <a:lnTo>
                  <a:pt x="2254" y="865"/>
                </a:lnTo>
                <a:lnTo>
                  <a:pt x="2231" y="865"/>
                </a:lnTo>
                <a:lnTo>
                  <a:pt x="2167" y="925"/>
                </a:lnTo>
                <a:lnTo>
                  <a:pt x="2106" y="991"/>
                </a:lnTo>
                <a:lnTo>
                  <a:pt x="2021" y="1027"/>
                </a:lnTo>
                <a:lnTo>
                  <a:pt x="1959" y="1033"/>
                </a:lnTo>
                <a:lnTo>
                  <a:pt x="1929" y="1029"/>
                </a:lnTo>
                <a:lnTo>
                  <a:pt x="1897" y="1024"/>
                </a:lnTo>
                <a:lnTo>
                  <a:pt x="1846" y="1055"/>
                </a:lnTo>
                <a:lnTo>
                  <a:pt x="1798" y="1086"/>
                </a:lnTo>
                <a:lnTo>
                  <a:pt x="1792" y="1108"/>
                </a:lnTo>
                <a:lnTo>
                  <a:pt x="1761" y="1120"/>
                </a:lnTo>
                <a:lnTo>
                  <a:pt x="1725" y="1122"/>
                </a:lnTo>
                <a:lnTo>
                  <a:pt x="1704" y="1105"/>
                </a:lnTo>
                <a:lnTo>
                  <a:pt x="1684" y="1106"/>
                </a:lnTo>
                <a:lnTo>
                  <a:pt x="1665" y="1119"/>
                </a:lnTo>
                <a:lnTo>
                  <a:pt x="1661" y="1144"/>
                </a:lnTo>
                <a:lnTo>
                  <a:pt x="1668" y="1171"/>
                </a:lnTo>
                <a:lnTo>
                  <a:pt x="1691" y="1204"/>
                </a:lnTo>
                <a:lnTo>
                  <a:pt x="1680" y="1219"/>
                </a:lnTo>
                <a:lnTo>
                  <a:pt x="1654" y="1227"/>
                </a:lnTo>
                <a:lnTo>
                  <a:pt x="1658" y="1235"/>
                </a:lnTo>
                <a:lnTo>
                  <a:pt x="1658" y="1251"/>
                </a:lnTo>
                <a:lnTo>
                  <a:pt x="1658" y="1265"/>
                </a:lnTo>
                <a:lnTo>
                  <a:pt x="1661" y="1276"/>
                </a:lnTo>
                <a:lnTo>
                  <a:pt x="1642" y="1282"/>
                </a:lnTo>
                <a:lnTo>
                  <a:pt x="1634" y="1298"/>
                </a:lnTo>
                <a:lnTo>
                  <a:pt x="1620" y="1289"/>
                </a:lnTo>
                <a:lnTo>
                  <a:pt x="1590" y="1263"/>
                </a:lnTo>
                <a:lnTo>
                  <a:pt x="1569" y="1230"/>
                </a:lnTo>
                <a:lnTo>
                  <a:pt x="1592" y="1190"/>
                </a:lnTo>
                <a:lnTo>
                  <a:pt x="1608" y="1170"/>
                </a:lnTo>
                <a:lnTo>
                  <a:pt x="1615" y="1151"/>
                </a:lnTo>
                <a:lnTo>
                  <a:pt x="1595" y="1119"/>
                </a:lnTo>
                <a:lnTo>
                  <a:pt x="1564" y="1114"/>
                </a:lnTo>
                <a:lnTo>
                  <a:pt x="1536" y="1156"/>
                </a:lnTo>
                <a:lnTo>
                  <a:pt x="1516" y="1162"/>
                </a:lnTo>
                <a:lnTo>
                  <a:pt x="1531" y="1191"/>
                </a:lnTo>
                <a:lnTo>
                  <a:pt x="1510" y="1204"/>
                </a:lnTo>
                <a:lnTo>
                  <a:pt x="1480" y="1216"/>
                </a:lnTo>
                <a:lnTo>
                  <a:pt x="1439" y="1198"/>
                </a:lnTo>
                <a:lnTo>
                  <a:pt x="1415" y="1191"/>
                </a:lnTo>
                <a:lnTo>
                  <a:pt x="1389" y="1186"/>
                </a:lnTo>
                <a:lnTo>
                  <a:pt x="1361" y="1211"/>
                </a:lnTo>
                <a:lnTo>
                  <a:pt x="1336" y="1247"/>
                </a:lnTo>
                <a:lnTo>
                  <a:pt x="1320" y="1282"/>
                </a:lnTo>
                <a:lnTo>
                  <a:pt x="1328" y="1305"/>
                </a:lnTo>
                <a:lnTo>
                  <a:pt x="1296" y="1312"/>
                </a:lnTo>
                <a:lnTo>
                  <a:pt x="1257" y="1355"/>
                </a:lnTo>
                <a:lnTo>
                  <a:pt x="1198" y="1365"/>
                </a:lnTo>
                <a:lnTo>
                  <a:pt x="1148" y="1400"/>
                </a:lnTo>
                <a:lnTo>
                  <a:pt x="1135" y="1401"/>
                </a:lnTo>
                <a:lnTo>
                  <a:pt x="1115" y="1399"/>
                </a:lnTo>
                <a:lnTo>
                  <a:pt x="1079" y="1390"/>
                </a:lnTo>
                <a:lnTo>
                  <a:pt x="1041" y="1352"/>
                </a:lnTo>
                <a:lnTo>
                  <a:pt x="961" y="1327"/>
                </a:lnTo>
                <a:lnTo>
                  <a:pt x="930" y="1317"/>
                </a:lnTo>
                <a:lnTo>
                  <a:pt x="920" y="1317"/>
                </a:lnTo>
                <a:lnTo>
                  <a:pt x="904" y="1316"/>
                </a:lnTo>
                <a:lnTo>
                  <a:pt x="851" y="1326"/>
                </a:lnTo>
                <a:lnTo>
                  <a:pt x="831" y="1325"/>
                </a:lnTo>
                <a:lnTo>
                  <a:pt x="814" y="1334"/>
                </a:lnTo>
                <a:lnTo>
                  <a:pt x="807" y="1363"/>
                </a:lnTo>
                <a:lnTo>
                  <a:pt x="806" y="1382"/>
                </a:lnTo>
                <a:lnTo>
                  <a:pt x="806" y="1398"/>
                </a:lnTo>
                <a:lnTo>
                  <a:pt x="817" y="1452"/>
                </a:lnTo>
                <a:lnTo>
                  <a:pt x="815" y="1450"/>
                </a:lnTo>
                <a:lnTo>
                  <a:pt x="811" y="1443"/>
                </a:lnTo>
                <a:lnTo>
                  <a:pt x="712" y="1486"/>
                </a:lnTo>
                <a:lnTo>
                  <a:pt x="684" y="1490"/>
                </a:lnTo>
                <a:lnTo>
                  <a:pt x="654" y="1487"/>
                </a:lnTo>
                <a:lnTo>
                  <a:pt x="620" y="1465"/>
                </a:lnTo>
                <a:lnTo>
                  <a:pt x="632" y="1423"/>
                </a:lnTo>
                <a:lnTo>
                  <a:pt x="613" y="1413"/>
                </a:lnTo>
                <a:lnTo>
                  <a:pt x="605" y="1432"/>
                </a:lnTo>
                <a:lnTo>
                  <a:pt x="579" y="1420"/>
                </a:lnTo>
                <a:lnTo>
                  <a:pt x="564" y="1431"/>
                </a:lnTo>
                <a:lnTo>
                  <a:pt x="559" y="1414"/>
                </a:lnTo>
                <a:lnTo>
                  <a:pt x="535" y="1403"/>
                </a:lnTo>
                <a:lnTo>
                  <a:pt x="520" y="1422"/>
                </a:lnTo>
                <a:lnTo>
                  <a:pt x="510" y="1421"/>
                </a:lnTo>
                <a:lnTo>
                  <a:pt x="515" y="1434"/>
                </a:lnTo>
                <a:lnTo>
                  <a:pt x="495" y="1453"/>
                </a:lnTo>
                <a:lnTo>
                  <a:pt x="483" y="1430"/>
                </a:lnTo>
                <a:lnTo>
                  <a:pt x="485" y="1416"/>
                </a:lnTo>
                <a:lnTo>
                  <a:pt x="512" y="1384"/>
                </a:lnTo>
                <a:lnTo>
                  <a:pt x="494" y="1382"/>
                </a:lnTo>
                <a:lnTo>
                  <a:pt x="455" y="1390"/>
                </a:lnTo>
                <a:lnTo>
                  <a:pt x="385" y="1408"/>
                </a:lnTo>
                <a:lnTo>
                  <a:pt x="343" y="1421"/>
                </a:lnTo>
                <a:lnTo>
                  <a:pt x="357" y="1399"/>
                </a:lnTo>
                <a:lnTo>
                  <a:pt x="380" y="1398"/>
                </a:lnTo>
                <a:lnTo>
                  <a:pt x="383" y="1368"/>
                </a:lnTo>
                <a:lnTo>
                  <a:pt x="341" y="1372"/>
                </a:lnTo>
                <a:lnTo>
                  <a:pt x="343" y="1341"/>
                </a:lnTo>
                <a:lnTo>
                  <a:pt x="316" y="1356"/>
                </a:lnTo>
                <a:lnTo>
                  <a:pt x="309" y="1340"/>
                </a:lnTo>
                <a:lnTo>
                  <a:pt x="303" y="1317"/>
                </a:lnTo>
                <a:lnTo>
                  <a:pt x="300" y="1305"/>
                </a:lnTo>
                <a:lnTo>
                  <a:pt x="304" y="1289"/>
                </a:lnTo>
                <a:lnTo>
                  <a:pt x="319" y="1252"/>
                </a:lnTo>
                <a:lnTo>
                  <a:pt x="264" y="1239"/>
                </a:lnTo>
                <a:lnTo>
                  <a:pt x="248" y="1236"/>
                </a:lnTo>
                <a:lnTo>
                  <a:pt x="226" y="1233"/>
                </a:lnTo>
                <a:lnTo>
                  <a:pt x="189" y="1234"/>
                </a:lnTo>
                <a:lnTo>
                  <a:pt x="177" y="1236"/>
                </a:lnTo>
                <a:lnTo>
                  <a:pt x="164" y="1237"/>
                </a:lnTo>
                <a:lnTo>
                  <a:pt x="146" y="1216"/>
                </a:lnTo>
                <a:lnTo>
                  <a:pt x="180" y="1207"/>
                </a:lnTo>
                <a:lnTo>
                  <a:pt x="146" y="1174"/>
                </a:lnTo>
                <a:lnTo>
                  <a:pt x="149" y="1141"/>
                </a:lnTo>
                <a:lnTo>
                  <a:pt x="172" y="1163"/>
                </a:lnTo>
                <a:lnTo>
                  <a:pt x="204" y="1199"/>
                </a:lnTo>
                <a:lnTo>
                  <a:pt x="209" y="1184"/>
                </a:lnTo>
                <a:lnTo>
                  <a:pt x="237" y="1176"/>
                </a:lnTo>
                <a:lnTo>
                  <a:pt x="221" y="1166"/>
                </a:lnTo>
                <a:lnTo>
                  <a:pt x="183" y="1135"/>
                </a:lnTo>
                <a:lnTo>
                  <a:pt x="208" y="1125"/>
                </a:lnTo>
                <a:lnTo>
                  <a:pt x="229" y="1083"/>
                </a:lnTo>
                <a:lnTo>
                  <a:pt x="214" y="1073"/>
                </a:lnTo>
                <a:lnTo>
                  <a:pt x="209" y="1078"/>
                </a:lnTo>
                <a:lnTo>
                  <a:pt x="181" y="1065"/>
                </a:lnTo>
                <a:lnTo>
                  <a:pt x="189" y="1057"/>
                </a:lnTo>
                <a:lnTo>
                  <a:pt x="185" y="1048"/>
                </a:lnTo>
                <a:lnTo>
                  <a:pt x="174" y="1051"/>
                </a:lnTo>
                <a:lnTo>
                  <a:pt x="169" y="1033"/>
                </a:lnTo>
                <a:lnTo>
                  <a:pt x="156" y="1028"/>
                </a:lnTo>
                <a:lnTo>
                  <a:pt x="160" y="1018"/>
                </a:lnTo>
                <a:lnTo>
                  <a:pt x="167" y="995"/>
                </a:lnTo>
                <a:lnTo>
                  <a:pt x="185" y="988"/>
                </a:lnTo>
                <a:lnTo>
                  <a:pt x="185" y="970"/>
                </a:lnTo>
                <a:lnTo>
                  <a:pt x="129" y="989"/>
                </a:lnTo>
                <a:lnTo>
                  <a:pt x="98" y="1010"/>
                </a:lnTo>
                <a:lnTo>
                  <a:pt x="67" y="1010"/>
                </a:lnTo>
                <a:lnTo>
                  <a:pt x="61" y="997"/>
                </a:lnTo>
                <a:lnTo>
                  <a:pt x="70" y="960"/>
                </a:lnTo>
                <a:lnTo>
                  <a:pt x="55" y="921"/>
                </a:lnTo>
                <a:lnTo>
                  <a:pt x="71" y="906"/>
                </a:lnTo>
                <a:lnTo>
                  <a:pt x="86" y="890"/>
                </a:lnTo>
                <a:lnTo>
                  <a:pt x="100" y="871"/>
                </a:lnTo>
                <a:lnTo>
                  <a:pt x="121" y="836"/>
                </a:lnTo>
                <a:lnTo>
                  <a:pt x="160" y="819"/>
                </a:lnTo>
                <a:lnTo>
                  <a:pt x="189" y="797"/>
                </a:lnTo>
                <a:lnTo>
                  <a:pt x="219" y="807"/>
                </a:lnTo>
                <a:lnTo>
                  <a:pt x="245" y="812"/>
                </a:lnTo>
                <a:lnTo>
                  <a:pt x="260" y="814"/>
                </a:lnTo>
                <a:lnTo>
                  <a:pt x="271" y="812"/>
                </a:lnTo>
                <a:lnTo>
                  <a:pt x="270" y="793"/>
                </a:lnTo>
                <a:lnTo>
                  <a:pt x="238" y="775"/>
                </a:lnTo>
                <a:lnTo>
                  <a:pt x="293" y="771"/>
                </a:lnTo>
                <a:lnTo>
                  <a:pt x="285" y="792"/>
                </a:lnTo>
                <a:lnTo>
                  <a:pt x="316" y="785"/>
                </a:lnTo>
                <a:lnTo>
                  <a:pt x="355" y="767"/>
                </a:lnTo>
                <a:lnTo>
                  <a:pt x="408" y="758"/>
                </a:lnTo>
                <a:lnTo>
                  <a:pt x="458" y="736"/>
                </a:lnTo>
                <a:lnTo>
                  <a:pt x="445" y="736"/>
                </a:lnTo>
                <a:lnTo>
                  <a:pt x="417" y="745"/>
                </a:lnTo>
                <a:lnTo>
                  <a:pt x="402" y="733"/>
                </a:lnTo>
                <a:lnTo>
                  <a:pt x="421" y="711"/>
                </a:lnTo>
                <a:lnTo>
                  <a:pt x="494" y="680"/>
                </a:lnTo>
                <a:lnTo>
                  <a:pt x="547" y="660"/>
                </a:lnTo>
                <a:lnTo>
                  <a:pt x="537" y="659"/>
                </a:lnTo>
                <a:lnTo>
                  <a:pt x="526" y="659"/>
                </a:lnTo>
                <a:lnTo>
                  <a:pt x="511" y="660"/>
                </a:lnTo>
                <a:lnTo>
                  <a:pt x="482" y="660"/>
                </a:lnTo>
                <a:lnTo>
                  <a:pt x="469" y="660"/>
                </a:lnTo>
                <a:lnTo>
                  <a:pt x="457" y="659"/>
                </a:lnTo>
                <a:lnTo>
                  <a:pt x="439" y="655"/>
                </a:lnTo>
                <a:lnTo>
                  <a:pt x="419" y="650"/>
                </a:lnTo>
                <a:lnTo>
                  <a:pt x="409" y="637"/>
                </a:lnTo>
                <a:lnTo>
                  <a:pt x="389" y="640"/>
                </a:lnTo>
                <a:lnTo>
                  <a:pt x="366" y="650"/>
                </a:lnTo>
                <a:lnTo>
                  <a:pt x="337" y="651"/>
                </a:lnTo>
                <a:lnTo>
                  <a:pt x="306" y="651"/>
                </a:lnTo>
                <a:lnTo>
                  <a:pt x="275" y="660"/>
                </a:lnTo>
                <a:lnTo>
                  <a:pt x="234" y="682"/>
                </a:lnTo>
                <a:lnTo>
                  <a:pt x="186" y="705"/>
                </a:lnTo>
                <a:lnTo>
                  <a:pt x="196" y="741"/>
                </a:lnTo>
                <a:lnTo>
                  <a:pt x="178" y="766"/>
                </a:lnTo>
                <a:lnTo>
                  <a:pt x="150" y="789"/>
                </a:lnTo>
                <a:lnTo>
                  <a:pt x="109" y="833"/>
                </a:lnTo>
                <a:lnTo>
                  <a:pt x="103" y="834"/>
                </a:lnTo>
                <a:lnTo>
                  <a:pt x="91" y="873"/>
                </a:lnTo>
                <a:lnTo>
                  <a:pt x="63" y="847"/>
                </a:lnTo>
                <a:lnTo>
                  <a:pt x="100" y="821"/>
                </a:lnTo>
                <a:lnTo>
                  <a:pt x="123" y="787"/>
                </a:lnTo>
                <a:lnTo>
                  <a:pt x="104" y="779"/>
                </a:lnTo>
                <a:lnTo>
                  <a:pt x="69" y="797"/>
                </a:lnTo>
                <a:lnTo>
                  <a:pt x="24" y="819"/>
                </a:lnTo>
                <a:lnTo>
                  <a:pt x="13" y="775"/>
                </a:lnTo>
                <a:lnTo>
                  <a:pt x="42" y="731"/>
                </a:lnTo>
                <a:lnTo>
                  <a:pt x="36" y="709"/>
                </a:lnTo>
                <a:lnTo>
                  <a:pt x="31" y="684"/>
                </a:lnTo>
                <a:lnTo>
                  <a:pt x="61" y="660"/>
                </a:lnTo>
                <a:lnTo>
                  <a:pt x="63" y="646"/>
                </a:lnTo>
                <a:lnTo>
                  <a:pt x="60" y="626"/>
                </a:lnTo>
                <a:lnTo>
                  <a:pt x="44" y="596"/>
                </a:lnTo>
                <a:lnTo>
                  <a:pt x="0" y="598"/>
                </a:lnTo>
                <a:lnTo>
                  <a:pt x="9" y="600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27" name="Freeform 95"/>
          <p:cNvSpPr>
            <a:spLocks/>
          </p:cNvSpPr>
          <p:nvPr/>
        </p:nvSpPr>
        <p:spPr bwMode="auto">
          <a:xfrm>
            <a:off x="6815138" y="4584700"/>
            <a:ext cx="407987" cy="234950"/>
          </a:xfrm>
          <a:custGeom>
            <a:avLst/>
            <a:gdLst/>
            <a:ahLst/>
            <a:cxnLst>
              <a:cxn ang="0">
                <a:pos x="267" y="291"/>
              </a:cxn>
              <a:cxn ang="0">
                <a:pos x="309" y="270"/>
              </a:cxn>
              <a:cxn ang="0">
                <a:pos x="348" y="291"/>
              </a:cxn>
              <a:cxn ang="0">
                <a:pos x="389" y="274"/>
              </a:cxn>
              <a:cxn ang="0">
                <a:pos x="425" y="300"/>
              </a:cxn>
              <a:cxn ang="0">
                <a:pos x="462" y="319"/>
              </a:cxn>
              <a:cxn ang="0">
                <a:pos x="504" y="366"/>
              </a:cxn>
              <a:cxn ang="0">
                <a:pos x="536" y="316"/>
              </a:cxn>
              <a:cxn ang="0">
                <a:pos x="545" y="284"/>
              </a:cxn>
              <a:cxn ang="0">
                <a:pos x="501" y="262"/>
              </a:cxn>
              <a:cxn ang="0">
                <a:pos x="508" y="226"/>
              </a:cxn>
              <a:cxn ang="0">
                <a:pos x="486" y="220"/>
              </a:cxn>
              <a:cxn ang="0">
                <a:pos x="442" y="234"/>
              </a:cxn>
              <a:cxn ang="0">
                <a:pos x="402" y="226"/>
              </a:cxn>
              <a:cxn ang="0">
                <a:pos x="383" y="195"/>
              </a:cxn>
              <a:cxn ang="0">
                <a:pos x="391" y="188"/>
              </a:cxn>
              <a:cxn ang="0">
                <a:pos x="382" y="134"/>
              </a:cxn>
              <a:cxn ang="0">
                <a:pos x="304" y="104"/>
              </a:cxn>
              <a:cxn ang="0">
                <a:pos x="298" y="61"/>
              </a:cxn>
              <a:cxn ang="0">
                <a:pos x="283" y="41"/>
              </a:cxn>
              <a:cxn ang="0">
                <a:pos x="244" y="34"/>
              </a:cxn>
              <a:cxn ang="0">
                <a:pos x="241" y="27"/>
              </a:cxn>
              <a:cxn ang="0">
                <a:pos x="207" y="14"/>
              </a:cxn>
              <a:cxn ang="0">
                <a:pos x="191" y="9"/>
              </a:cxn>
              <a:cxn ang="0">
                <a:pos x="129" y="47"/>
              </a:cxn>
              <a:cxn ang="0">
                <a:pos x="52" y="83"/>
              </a:cxn>
              <a:cxn ang="0">
                <a:pos x="13" y="98"/>
              </a:cxn>
              <a:cxn ang="0">
                <a:pos x="0" y="122"/>
              </a:cxn>
              <a:cxn ang="0">
                <a:pos x="54" y="132"/>
              </a:cxn>
              <a:cxn ang="0">
                <a:pos x="60" y="206"/>
              </a:cxn>
              <a:cxn ang="0">
                <a:pos x="97" y="254"/>
              </a:cxn>
              <a:cxn ang="0">
                <a:pos x="124" y="284"/>
              </a:cxn>
              <a:cxn ang="0">
                <a:pos x="197" y="263"/>
              </a:cxn>
              <a:cxn ang="0">
                <a:pos x="222" y="264"/>
              </a:cxn>
              <a:cxn ang="0">
                <a:pos x="233" y="283"/>
              </a:cxn>
            </a:cxnLst>
            <a:rect l="0" t="0" r="r" b="b"/>
            <a:pathLst>
              <a:path w="551" h="366">
                <a:moveTo>
                  <a:pt x="233" y="283"/>
                </a:moveTo>
                <a:lnTo>
                  <a:pt x="267" y="291"/>
                </a:lnTo>
                <a:lnTo>
                  <a:pt x="298" y="266"/>
                </a:lnTo>
                <a:lnTo>
                  <a:pt x="309" y="270"/>
                </a:lnTo>
                <a:lnTo>
                  <a:pt x="325" y="290"/>
                </a:lnTo>
                <a:lnTo>
                  <a:pt x="348" y="291"/>
                </a:lnTo>
                <a:lnTo>
                  <a:pt x="370" y="286"/>
                </a:lnTo>
                <a:lnTo>
                  <a:pt x="389" y="274"/>
                </a:lnTo>
                <a:lnTo>
                  <a:pt x="410" y="267"/>
                </a:lnTo>
                <a:lnTo>
                  <a:pt x="425" y="300"/>
                </a:lnTo>
                <a:lnTo>
                  <a:pt x="449" y="296"/>
                </a:lnTo>
                <a:lnTo>
                  <a:pt x="462" y="319"/>
                </a:lnTo>
                <a:lnTo>
                  <a:pt x="472" y="344"/>
                </a:lnTo>
                <a:lnTo>
                  <a:pt x="504" y="366"/>
                </a:lnTo>
                <a:lnTo>
                  <a:pt x="551" y="341"/>
                </a:lnTo>
                <a:lnTo>
                  <a:pt x="536" y="316"/>
                </a:lnTo>
                <a:lnTo>
                  <a:pt x="522" y="290"/>
                </a:lnTo>
                <a:lnTo>
                  <a:pt x="545" y="284"/>
                </a:lnTo>
                <a:lnTo>
                  <a:pt x="529" y="269"/>
                </a:lnTo>
                <a:lnTo>
                  <a:pt x="501" y="262"/>
                </a:lnTo>
                <a:lnTo>
                  <a:pt x="513" y="240"/>
                </a:lnTo>
                <a:lnTo>
                  <a:pt x="508" y="226"/>
                </a:lnTo>
                <a:lnTo>
                  <a:pt x="491" y="221"/>
                </a:lnTo>
                <a:lnTo>
                  <a:pt x="486" y="220"/>
                </a:lnTo>
                <a:lnTo>
                  <a:pt x="463" y="238"/>
                </a:lnTo>
                <a:lnTo>
                  <a:pt x="442" y="234"/>
                </a:lnTo>
                <a:lnTo>
                  <a:pt x="421" y="218"/>
                </a:lnTo>
                <a:lnTo>
                  <a:pt x="402" y="226"/>
                </a:lnTo>
                <a:lnTo>
                  <a:pt x="400" y="210"/>
                </a:lnTo>
                <a:lnTo>
                  <a:pt x="383" y="195"/>
                </a:lnTo>
                <a:lnTo>
                  <a:pt x="365" y="202"/>
                </a:lnTo>
                <a:lnTo>
                  <a:pt x="391" y="188"/>
                </a:lnTo>
                <a:lnTo>
                  <a:pt x="401" y="165"/>
                </a:lnTo>
                <a:lnTo>
                  <a:pt x="382" y="134"/>
                </a:lnTo>
                <a:lnTo>
                  <a:pt x="331" y="125"/>
                </a:lnTo>
                <a:lnTo>
                  <a:pt x="304" y="104"/>
                </a:lnTo>
                <a:lnTo>
                  <a:pt x="293" y="85"/>
                </a:lnTo>
                <a:lnTo>
                  <a:pt x="298" y="61"/>
                </a:lnTo>
                <a:lnTo>
                  <a:pt x="299" y="45"/>
                </a:lnTo>
                <a:lnTo>
                  <a:pt x="283" y="41"/>
                </a:lnTo>
                <a:lnTo>
                  <a:pt x="278" y="28"/>
                </a:lnTo>
                <a:lnTo>
                  <a:pt x="244" y="34"/>
                </a:lnTo>
                <a:lnTo>
                  <a:pt x="226" y="36"/>
                </a:lnTo>
                <a:lnTo>
                  <a:pt x="241" y="27"/>
                </a:lnTo>
                <a:lnTo>
                  <a:pt x="235" y="9"/>
                </a:lnTo>
                <a:lnTo>
                  <a:pt x="207" y="14"/>
                </a:lnTo>
                <a:lnTo>
                  <a:pt x="188" y="0"/>
                </a:lnTo>
                <a:lnTo>
                  <a:pt x="191" y="9"/>
                </a:lnTo>
                <a:lnTo>
                  <a:pt x="164" y="31"/>
                </a:lnTo>
                <a:lnTo>
                  <a:pt x="129" y="47"/>
                </a:lnTo>
                <a:lnTo>
                  <a:pt x="96" y="56"/>
                </a:lnTo>
                <a:lnTo>
                  <a:pt x="52" y="83"/>
                </a:lnTo>
                <a:lnTo>
                  <a:pt x="37" y="99"/>
                </a:lnTo>
                <a:lnTo>
                  <a:pt x="13" y="98"/>
                </a:lnTo>
                <a:lnTo>
                  <a:pt x="22" y="100"/>
                </a:lnTo>
                <a:lnTo>
                  <a:pt x="0" y="122"/>
                </a:lnTo>
                <a:lnTo>
                  <a:pt x="12" y="124"/>
                </a:lnTo>
                <a:lnTo>
                  <a:pt x="54" y="132"/>
                </a:lnTo>
                <a:lnTo>
                  <a:pt x="66" y="180"/>
                </a:lnTo>
                <a:lnTo>
                  <a:pt x="60" y="206"/>
                </a:lnTo>
                <a:lnTo>
                  <a:pt x="75" y="247"/>
                </a:lnTo>
                <a:lnTo>
                  <a:pt x="97" y="254"/>
                </a:lnTo>
                <a:lnTo>
                  <a:pt x="100" y="278"/>
                </a:lnTo>
                <a:lnTo>
                  <a:pt x="124" y="284"/>
                </a:lnTo>
                <a:lnTo>
                  <a:pt x="174" y="267"/>
                </a:lnTo>
                <a:lnTo>
                  <a:pt x="197" y="263"/>
                </a:lnTo>
                <a:lnTo>
                  <a:pt x="210" y="263"/>
                </a:lnTo>
                <a:lnTo>
                  <a:pt x="222" y="264"/>
                </a:lnTo>
                <a:lnTo>
                  <a:pt x="243" y="295"/>
                </a:lnTo>
                <a:lnTo>
                  <a:pt x="233" y="283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28" name="Freeform 96"/>
          <p:cNvSpPr>
            <a:spLocks/>
          </p:cNvSpPr>
          <p:nvPr/>
        </p:nvSpPr>
        <p:spPr bwMode="auto">
          <a:xfrm>
            <a:off x="5919788" y="5499100"/>
            <a:ext cx="198437" cy="166688"/>
          </a:xfrm>
          <a:custGeom>
            <a:avLst/>
            <a:gdLst/>
            <a:ahLst/>
            <a:cxnLst>
              <a:cxn ang="0">
                <a:pos x="71" y="131"/>
              </a:cxn>
              <a:cxn ang="0">
                <a:pos x="83" y="125"/>
              </a:cxn>
              <a:cxn ang="0">
                <a:pos x="91" y="128"/>
              </a:cxn>
              <a:cxn ang="0">
                <a:pos x="112" y="118"/>
              </a:cxn>
              <a:cxn ang="0">
                <a:pos x="121" y="120"/>
              </a:cxn>
              <a:cxn ang="0">
                <a:pos x="155" y="105"/>
              </a:cxn>
              <a:cxn ang="0">
                <a:pos x="165" y="91"/>
              </a:cxn>
              <a:cxn ang="0">
                <a:pos x="205" y="67"/>
              </a:cxn>
              <a:cxn ang="0">
                <a:pos x="228" y="34"/>
              </a:cxn>
              <a:cxn ang="0">
                <a:pos x="265" y="0"/>
              </a:cxn>
              <a:cxn ang="0">
                <a:pos x="269" y="8"/>
              </a:cxn>
              <a:cxn ang="0">
                <a:pos x="239" y="45"/>
              </a:cxn>
              <a:cxn ang="0">
                <a:pos x="221" y="79"/>
              </a:cxn>
              <a:cxn ang="0">
                <a:pos x="202" y="101"/>
              </a:cxn>
              <a:cxn ang="0">
                <a:pos x="202" y="117"/>
              </a:cxn>
              <a:cxn ang="0">
                <a:pos x="212" y="121"/>
              </a:cxn>
              <a:cxn ang="0">
                <a:pos x="231" y="136"/>
              </a:cxn>
              <a:cxn ang="0">
                <a:pos x="231" y="140"/>
              </a:cxn>
              <a:cxn ang="0">
                <a:pos x="186" y="165"/>
              </a:cxn>
              <a:cxn ang="0">
                <a:pos x="182" y="191"/>
              </a:cxn>
              <a:cxn ang="0">
                <a:pos x="149" y="218"/>
              </a:cxn>
              <a:cxn ang="0">
                <a:pos x="117" y="232"/>
              </a:cxn>
              <a:cxn ang="0">
                <a:pos x="115" y="256"/>
              </a:cxn>
              <a:cxn ang="0">
                <a:pos x="97" y="243"/>
              </a:cxn>
              <a:cxn ang="0">
                <a:pos x="66" y="258"/>
              </a:cxn>
              <a:cxn ang="0">
                <a:pos x="41" y="255"/>
              </a:cxn>
              <a:cxn ang="0">
                <a:pos x="17" y="246"/>
              </a:cxn>
              <a:cxn ang="0">
                <a:pos x="0" y="208"/>
              </a:cxn>
              <a:cxn ang="0">
                <a:pos x="25" y="201"/>
              </a:cxn>
              <a:cxn ang="0">
                <a:pos x="30" y="176"/>
              </a:cxn>
              <a:cxn ang="0">
                <a:pos x="46" y="172"/>
              </a:cxn>
              <a:cxn ang="0">
                <a:pos x="74" y="167"/>
              </a:cxn>
              <a:cxn ang="0">
                <a:pos x="78" y="145"/>
              </a:cxn>
              <a:cxn ang="0">
                <a:pos x="71" y="131"/>
              </a:cxn>
            </a:cxnLst>
            <a:rect l="0" t="0" r="r" b="b"/>
            <a:pathLst>
              <a:path w="269" h="258">
                <a:moveTo>
                  <a:pt x="71" y="131"/>
                </a:moveTo>
                <a:lnTo>
                  <a:pt x="83" y="125"/>
                </a:lnTo>
                <a:lnTo>
                  <a:pt x="91" y="128"/>
                </a:lnTo>
                <a:lnTo>
                  <a:pt x="112" y="118"/>
                </a:lnTo>
                <a:lnTo>
                  <a:pt x="121" y="120"/>
                </a:lnTo>
                <a:lnTo>
                  <a:pt x="155" y="105"/>
                </a:lnTo>
                <a:lnTo>
                  <a:pt x="165" y="91"/>
                </a:lnTo>
                <a:lnTo>
                  <a:pt x="205" y="67"/>
                </a:lnTo>
                <a:lnTo>
                  <a:pt x="228" y="34"/>
                </a:lnTo>
                <a:lnTo>
                  <a:pt x="265" y="0"/>
                </a:lnTo>
                <a:lnTo>
                  <a:pt x="269" y="8"/>
                </a:lnTo>
                <a:lnTo>
                  <a:pt x="239" y="45"/>
                </a:lnTo>
                <a:lnTo>
                  <a:pt x="221" y="79"/>
                </a:lnTo>
                <a:lnTo>
                  <a:pt x="202" y="101"/>
                </a:lnTo>
                <a:lnTo>
                  <a:pt x="202" y="117"/>
                </a:lnTo>
                <a:lnTo>
                  <a:pt x="212" y="121"/>
                </a:lnTo>
                <a:lnTo>
                  <a:pt x="231" y="136"/>
                </a:lnTo>
                <a:lnTo>
                  <a:pt x="231" y="140"/>
                </a:lnTo>
                <a:lnTo>
                  <a:pt x="186" y="165"/>
                </a:lnTo>
                <a:lnTo>
                  <a:pt x="182" y="191"/>
                </a:lnTo>
                <a:lnTo>
                  <a:pt x="149" y="218"/>
                </a:lnTo>
                <a:lnTo>
                  <a:pt x="117" y="232"/>
                </a:lnTo>
                <a:lnTo>
                  <a:pt x="115" y="256"/>
                </a:lnTo>
                <a:lnTo>
                  <a:pt x="97" y="243"/>
                </a:lnTo>
                <a:lnTo>
                  <a:pt x="66" y="258"/>
                </a:lnTo>
                <a:lnTo>
                  <a:pt x="41" y="255"/>
                </a:lnTo>
                <a:lnTo>
                  <a:pt x="17" y="246"/>
                </a:lnTo>
                <a:lnTo>
                  <a:pt x="0" y="208"/>
                </a:lnTo>
                <a:lnTo>
                  <a:pt x="25" y="201"/>
                </a:lnTo>
                <a:lnTo>
                  <a:pt x="30" y="176"/>
                </a:lnTo>
                <a:lnTo>
                  <a:pt x="46" y="172"/>
                </a:lnTo>
                <a:lnTo>
                  <a:pt x="74" y="167"/>
                </a:lnTo>
                <a:lnTo>
                  <a:pt x="78" y="145"/>
                </a:lnTo>
                <a:lnTo>
                  <a:pt x="71" y="131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29" name="Freeform 97"/>
          <p:cNvSpPr>
            <a:spLocks/>
          </p:cNvSpPr>
          <p:nvPr/>
        </p:nvSpPr>
        <p:spPr bwMode="auto">
          <a:xfrm>
            <a:off x="1490663" y="2152650"/>
            <a:ext cx="30162" cy="22225"/>
          </a:xfrm>
          <a:custGeom>
            <a:avLst/>
            <a:gdLst/>
            <a:ahLst/>
            <a:cxnLst>
              <a:cxn ang="0">
                <a:pos x="13" y="55"/>
              </a:cxn>
              <a:cxn ang="0">
                <a:pos x="31" y="42"/>
              </a:cxn>
              <a:cxn ang="0">
                <a:pos x="48" y="55"/>
              </a:cxn>
              <a:cxn ang="0">
                <a:pos x="41" y="32"/>
              </a:cxn>
              <a:cxn ang="0">
                <a:pos x="61" y="21"/>
              </a:cxn>
              <a:cxn ang="0">
                <a:pos x="37" y="21"/>
              </a:cxn>
              <a:cxn ang="0">
                <a:pos x="31" y="0"/>
              </a:cxn>
              <a:cxn ang="0">
                <a:pos x="23" y="21"/>
              </a:cxn>
              <a:cxn ang="0">
                <a:pos x="0" y="21"/>
              </a:cxn>
              <a:cxn ang="0">
                <a:pos x="19" y="32"/>
              </a:cxn>
              <a:cxn ang="0">
                <a:pos x="13" y="55"/>
              </a:cxn>
            </a:cxnLst>
            <a:rect l="0" t="0" r="r" b="b"/>
            <a:pathLst>
              <a:path w="61" h="55">
                <a:moveTo>
                  <a:pt x="13" y="55"/>
                </a:moveTo>
                <a:lnTo>
                  <a:pt x="31" y="42"/>
                </a:lnTo>
                <a:lnTo>
                  <a:pt x="48" y="55"/>
                </a:lnTo>
                <a:lnTo>
                  <a:pt x="41" y="32"/>
                </a:lnTo>
                <a:lnTo>
                  <a:pt x="61" y="21"/>
                </a:lnTo>
                <a:lnTo>
                  <a:pt x="37" y="21"/>
                </a:lnTo>
                <a:lnTo>
                  <a:pt x="31" y="0"/>
                </a:lnTo>
                <a:lnTo>
                  <a:pt x="23" y="21"/>
                </a:lnTo>
                <a:lnTo>
                  <a:pt x="0" y="21"/>
                </a:lnTo>
                <a:lnTo>
                  <a:pt x="19" y="32"/>
                </a:lnTo>
                <a:lnTo>
                  <a:pt x="13" y="55"/>
                </a:lnTo>
                <a:close/>
              </a:path>
            </a:pathLst>
          </a:custGeom>
          <a:solidFill>
            <a:srgbClr val="FFFF99"/>
          </a:solidFill>
          <a:ln w="317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30" name="Freeform 98"/>
          <p:cNvSpPr>
            <a:spLocks/>
          </p:cNvSpPr>
          <p:nvPr/>
        </p:nvSpPr>
        <p:spPr bwMode="auto">
          <a:xfrm>
            <a:off x="3424238" y="2970213"/>
            <a:ext cx="31750" cy="26987"/>
          </a:xfrm>
          <a:custGeom>
            <a:avLst/>
            <a:gdLst/>
            <a:ahLst/>
            <a:cxnLst>
              <a:cxn ang="0">
                <a:pos x="63" y="30"/>
              </a:cxn>
              <a:cxn ang="0">
                <a:pos x="62" y="24"/>
              </a:cxn>
              <a:cxn ang="0">
                <a:pos x="62" y="21"/>
              </a:cxn>
              <a:cxn ang="0">
                <a:pos x="61" y="16"/>
              </a:cxn>
              <a:cxn ang="0">
                <a:pos x="58" y="13"/>
              </a:cxn>
              <a:cxn ang="0">
                <a:pos x="55" y="12"/>
              </a:cxn>
              <a:cxn ang="0">
                <a:pos x="52" y="9"/>
              </a:cxn>
              <a:cxn ang="0">
                <a:pos x="51" y="5"/>
              </a:cxn>
              <a:cxn ang="0">
                <a:pos x="47" y="3"/>
              </a:cxn>
              <a:cxn ang="0">
                <a:pos x="44" y="3"/>
              </a:cxn>
              <a:cxn ang="0">
                <a:pos x="38" y="2"/>
              </a:cxn>
              <a:cxn ang="0">
                <a:pos x="34" y="0"/>
              </a:cxn>
              <a:cxn ang="0">
                <a:pos x="30" y="0"/>
              </a:cxn>
              <a:cxn ang="0">
                <a:pos x="27" y="0"/>
              </a:cxn>
              <a:cxn ang="0">
                <a:pos x="21" y="2"/>
              </a:cxn>
              <a:cxn ang="0">
                <a:pos x="17" y="3"/>
              </a:cxn>
              <a:cxn ang="0">
                <a:pos x="14" y="5"/>
              </a:cxn>
              <a:cxn ang="0">
                <a:pos x="12" y="7"/>
              </a:cxn>
              <a:cxn ang="0">
                <a:pos x="9" y="10"/>
              </a:cxn>
              <a:cxn ang="0">
                <a:pos x="5" y="13"/>
              </a:cxn>
              <a:cxn ang="0">
                <a:pos x="3" y="17"/>
              </a:cxn>
              <a:cxn ang="0">
                <a:pos x="2" y="23"/>
              </a:cxn>
              <a:cxn ang="0">
                <a:pos x="0" y="28"/>
              </a:cxn>
              <a:cxn ang="0">
                <a:pos x="0" y="32"/>
              </a:cxn>
              <a:cxn ang="0">
                <a:pos x="2" y="35"/>
              </a:cxn>
              <a:cxn ang="0">
                <a:pos x="2" y="41"/>
              </a:cxn>
              <a:cxn ang="0">
                <a:pos x="3" y="42"/>
              </a:cxn>
              <a:cxn ang="0">
                <a:pos x="5" y="46"/>
              </a:cxn>
              <a:cxn ang="0">
                <a:pos x="7" y="50"/>
              </a:cxn>
              <a:cxn ang="0">
                <a:pos x="12" y="53"/>
              </a:cxn>
              <a:cxn ang="0">
                <a:pos x="14" y="57"/>
              </a:cxn>
              <a:cxn ang="0">
                <a:pos x="20" y="59"/>
              </a:cxn>
              <a:cxn ang="0">
                <a:pos x="23" y="61"/>
              </a:cxn>
              <a:cxn ang="0">
                <a:pos x="27" y="61"/>
              </a:cxn>
              <a:cxn ang="0">
                <a:pos x="31" y="61"/>
              </a:cxn>
              <a:cxn ang="0">
                <a:pos x="37" y="61"/>
              </a:cxn>
              <a:cxn ang="0">
                <a:pos x="41" y="60"/>
              </a:cxn>
              <a:cxn ang="0">
                <a:pos x="45" y="59"/>
              </a:cxn>
              <a:cxn ang="0">
                <a:pos x="48" y="57"/>
              </a:cxn>
              <a:cxn ang="0">
                <a:pos x="51" y="53"/>
              </a:cxn>
              <a:cxn ang="0">
                <a:pos x="54" y="52"/>
              </a:cxn>
              <a:cxn ang="0">
                <a:pos x="58" y="48"/>
              </a:cxn>
              <a:cxn ang="0">
                <a:pos x="61" y="43"/>
              </a:cxn>
              <a:cxn ang="0">
                <a:pos x="62" y="42"/>
              </a:cxn>
              <a:cxn ang="0">
                <a:pos x="62" y="38"/>
              </a:cxn>
              <a:cxn ang="0">
                <a:pos x="63" y="34"/>
              </a:cxn>
            </a:cxnLst>
            <a:rect l="0" t="0" r="r" b="b"/>
            <a:pathLst>
              <a:path w="63" h="61">
                <a:moveTo>
                  <a:pt x="63" y="32"/>
                </a:moveTo>
                <a:lnTo>
                  <a:pt x="63" y="30"/>
                </a:lnTo>
                <a:lnTo>
                  <a:pt x="63" y="28"/>
                </a:lnTo>
                <a:lnTo>
                  <a:pt x="62" y="24"/>
                </a:lnTo>
                <a:lnTo>
                  <a:pt x="62" y="23"/>
                </a:lnTo>
                <a:lnTo>
                  <a:pt x="62" y="21"/>
                </a:lnTo>
                <a:lnTo>
                  <a:pt x="61" y="18"/>
                </a:lnTo>
                <a:lnTo>
                  <a:pt x="61" y="16"/>
                </a:lnTo>
                <a:lnTo>
                  <a:pt x="59" y="14"/>
                </a:lnTo>
                <a:lnTo>
                  <a:pt x="58" y="13"/>
                </a:lnTo>
                <a:lnTo>
                  <a:pt x="56" y="13"/>
                </a:lnTo>
                <a:lnTo>
                  <a:pt x="55" y="12"/>
                </a:lnTo>
                <a:lnTo>
                  <a:pt x="54" y="9"/>
                </a:lnTo>
                <a:lnTo>
                  <a:pt x="52" y="9"/>
                </a:lnTo>
                <a:lnTo>
                  <a:pt x="52" y="7"/>
                </a:lnTo>
                <a:lnTo>
                  <a:pt x="51" y="5"/>
                </a:lnTo>
                <a:lnTo>
                  <a:pt x="48" y="3"/>
                </a:lnTo>
                <a:lnTo>
                  <a:pt x="47" y="3"/>
                </a:lnTo>
                <a:lnTo>
                  <a:pt x="45" y="3"/>
                </a:lnTo>
                <a:lnTo>
                  <a:pt x="44" y="3"/>
                </a:lnTo>
                <a:lnTo>
                  <a:pt x="41" y="2"/>
                </a:lnTo>
                <a:lnTo>
                  <a:pt x="38" y="2"/>
                </a:lnTo>
                <a:lnTo>
                  <a:pt x="37" y="0"/>
                </a:lnTo>
                <a:lnTo>
                  <a:pt x="34" y="0"/>
                </a:lnTo>
                <a:lnTo>
                  <a:pt x="33" y="0"/>
                </a:lnTo>
                <a:lnTo>
                  <a:pt x="30" y="0"/>
                </a:lnTo>
                <a:lnTo>
                  <a:pt x="28" y="0"/>
                </a:lnTo>
                <a:lnTo>
                  <a:pt x="27" y="0"/>
                </a:lnTo>
                <a:lnTo>
                  <a:pt x="23" y="2"/>
                </a:lnTo>
                <a:lnTo>
                  <a:pt x="21" y="2"/>
                </a:lnTo>
                <a:lnTo>
                  <a:pt x="20" y="3"/>
                </a:lnTo>
                <a:lnTo>
                  <a:pt x="17" y="3"/>
                </a:lnTo>
                <a:lnTo>
                  <a:pt x="14" y="3"/>
                </a:lnTo>
                <a:lnTo>
                  <a:pt x="14" y="5"/>
                </a:lnTo>
                <a:lnTo>
                  <a:pt x="12" y="5"/>
                </a:lnTo>
                <a:lnTo>
                  <a:pt x="12" y="7"/>
                </a:lnTo>
                <a:lnTo>
                  <a:pt x="10" y="9"/>
                </a:lnTo>
                <a:lnTo>
                  <a:pt x="9" y="10"/>
                </a:lnTo>
                <a:lnTo>
                  <a:pt x="7" y="13"/>
                </a:lnTo>
                <a:lnTo>
                  <a:pt x="5" y="13"/>
                </a:lnTo>
                <a:lnTo>
                  <a:pt x="3" y="16"/>
                </a:lnTo>
                <a:lnTo>
                  <a:pt x="3" y="17"/>
                </a:lnTo>
                <a:lnTo>
                  <a:pt x="2" y="20"/>
                </a:lnTo>
                <a:lnTo>
                  <a:pt x="2" y="23"/>
                </a:lnTo>
                <a:lnTo>
                  <a:pt x="0" y="25"/>
                </a:lnTo>
                <a:lnTo>
                  <a:pt x="0" y="28"/>
                </a:lnTo>
                <a:lnTo>
                  <a:pt x="0" y="31"/>
                </a:lnTo>
                <a:lnTo>
                  <a:pt x="0" y="32"/>
                </a:lnTo>
                <a:lnTo>
                  <a:pt x="0" y="34"/>
                </a:lnTo>
                <a:lnTo>
                  <a:pt x="2" y="35"/>
                </a:lnTo>
                <a:lnTo>
                  <a:pt x="2" y="39"/>
                </a:lnTo>
                <a:lnTo>
                  <a:pt x="2" y="41"/>
                </a:lnTo>
                <a:lnTo>
                  <a:pt x="2" y="42"/>
                </a:lnTo>
                <a:lnTo>
                  <a:pt x="3" y="42"/>
                </a:lnTo>
                <a:lnTo>
                  <a:pt x="3" y="43"/>
                </a:lnTo>
                <a:lnTo>
                  <a:pt x="5" y="46"/>
                </a:lnTo>
                <a:lnTo>
                  <a:pt x="5" y="48"/>
                </a:lnTo>
                <a:lnTo>
                  <a:pt x="7" y="50"/>
                </a:lnTo>
                <a:lnTo>
                  <a:pt x="10" y="52"/>
                </a:lnTo>
                <a:lnTo>
                  <a:pt x="12" y="53"/>
                </a:lnTo>
                <a:lnTo>
                  <a:pt x="13" y="56"/>
                </a:lnTo>
                <a:lnTo>
                  <a:pt x="14" y="57"/>
                </a:lnTo>
                <a:lnTo>
                  <a:pt x="16" y="57"/>
                </a:lnTo>
                <a:lnTo>
                  <a:pt x="20" y="59"/>
                </a:lnTo>
                <a:lnTo>
                  <a:pt x="23" y="60"/>
                </a:lnTo>
                <a:lnTo>
                  <a:pt x="23" y="61"/>
                </a:lnTo>
                <a:lnTo>
                  <a:pt x="26" y="61"/>
                </a:lnTo>
                <a:lnTo>
                  <a:pt x="27" y="61"/>
                </a:lnTo>
                <a:lnTo>
                  <a:pt x="30" y="61"/>
                </a:lnTo>
                <a:lnTo>
                  <a:pt x="31" y="61"/>
                </a:lnTo>
                <a:lnTo>
                  <a:pt x="34" y="61"/>
                </a:lnTo>
                <a:lnTo>
                  <a:pt x="37" y="61"/>
                </a:lnTo>
                <a:lnTo>
                  <a:pt x="40" y="61"/>
                </a:lnTo>
                <a:lnTo>
                  <a:pt x="41" y="60"/>
                </a:lnTo>
                <a:lnTo>
                  <a:pt x="42" y="59"/>
                </a:lnTo>
                <a:lnTo>
                  <a:pt x="45" y="59"/>
                </a:lnTo>
                <a:lnTo>
                  <a:pt x="47" y="57"/>
                </a:lnTo>
                <a:lnTo>
                  <a:pt x="48" y="57"/>
                </a:lnTo>
                <a:lnTo>
                  <a:pt x="51" y="54"/>
                </a:lnTo>
                <a:lnTo>
                  <a:pt x="51" y="53"/>
                </a:lnTo>
                <a:lnTo>
                  <a:pt x="52" y="52"/>
                </a:lnTo>
                <a:lnTo>
                  <a:pt x="54" y="52"/>
                </a:lnTo>
                <a:lnTo>
                  <a:pt x="55" y="50"/>
                </a:lnTo>
                <a:lnTo>
                  <a:pt x="58" y="48"/>
                </a:lnTo>
                <a:lnTo>
                  <a:pt x="59" y="46"/>
                </a:lnTo>
                <a:lnTo>
                  <a:pt x="61" y="43"/>
                </a:lnTo>
                <a:lnTo>
                  <a:pt x="61" y="42"/>
                </a:lnTo>
                <a:lnTo>
                  <a:pt x="62" y="42"/>
                </a:lnTo>
                <a:lnTo>
                  <a:pt x="62" y="41"/>
                </a:lnTo>
                <a:lnTo>
                  <a:pt x="62" y="38"/>
                </a:lnTo>
                <a:lnTo>
                  <a:pt x="62" y="35"/>
                </a:lnTo>
                <a:lnTo>
                  <a:pt x="63" y="34"/>
                </a:lnTo>
                <a:lnTo>
                  <a:pt x="63" y="32"/>
                </a:lnTo>
                <a:close/>
              </a:path>
            </a:pathLst>
          </a:custGeom>
          <a:solidFill>
            <a:srgbClr val="000000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31" name="Freeform 99"/>
          <p:cNvSpPr>
            <a:spLocks/>
          </p:cNvSpPr>
          <p:nvPr/>
        </p:nvSpPr>
        <p:spPr bwMode="auto">
          <a:xfrm>
            <a:off x="3425825" y="2970213"/>
            <a:ext cx="30163" cy="23812"/>
          </a:xfrm>
          <a:custGeom>
            <a:avLst/>
            <a:gdLst/>
            <a:ahLst/>
            <a:cxnLst>
              <a:cxn ang="0">
                <a:pos x="12" y="55"/>
              </a:cxn>
              <a:cxn ang="0">
                <a:pos x="31" y="41"/>
              </a:cxn>
              <a:cxn ang="0">
                <a:pos x="47" y="55"/>
              </a:cxn>
              <a:cxn ang="0">
                <a:pos x="40" y="32"/>
              </a:cxn>
              <a:cxn ang="0">
                <a:pos x="60" y="21"/>
              </a:cxn>
              <a:cxn ang="0">
                <a:pos x="36" y="21"/>
              </a:cxn>
              <a:cxn ang="0">
                <a:pos x="31" y="0"/>
              </a:cxn>
              <a:cxn ang="0">
                <a:pos x="22" y="21"/>
              </a:cxn>
              <a:cxn ang="0">
                <a:pos x="0" y="21"/>
              </a:cxn>
              <a:cxn ang="0">
                <a:pos x="18" y="32"/>
              </a:cxn>
              <a:cxn ang="0">
                <a:pos x="12" y="55"/>
              </a:cxn>
            </a:cxnLst>
            <a:rect l="0" t="0" r="r" b="b"/>
            <a:pathLst>
              <a:path w="60" h="55">
                <a:moveTo>
                  <a:pt x="12" y="55"/>
                </a:moveTo>
                <a:lnTo>
                  <a:pt x="31" y="41"/>
                </a:lnTo>
                <a:lnTo>
                  <a:pt x="47" y="55"/>
                </a:lnTo>
                <a:lnTo>
                  <a:pt x="40" y="32"/>
                </a:lnTo>
                <a:lnTo>
                  <a:pt x="60" y="21"/>
                </a:lnTo>
                <a:lnTo>
                  <a:pt x="36" y="21"/>
                </a:lnTo>
                <a:lnTo>
                  <a:pt x="31" y="0"/>
                </a:lnTo>
                <a:lnTo>
                  <a:pt x="22" y="21"/>
                </a:lnTo>
                <a:lnTo>
                  <a:pt x="0" y="21"/>
                </a:lnTo>
                <a:lnTo>
                  <a:pt x="18" y="32"/>
                </a:lnTo>
                <a:lnTo>
                  <a:pt x="12" y="55"/>
                </a:lnTo>
                <a:close/>
              </a:path>
            </a:pathLst>
          </a:custGeom>
          <a:solidFill>
            <a:srgbClr val="FFFFFF"/>
          </a:solidFill>
          <a:ln w="317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32" name="Freeform 100"/>
          <p:cNvSpPr>
            <a:spLocks/>
          </p:cNvSpPr>
          <p:nvPr/>
        </p:nvSpPr>
        <p:spPr bwMode="auto">
          <a:xfrm>
            <a:off x="3940175" y="2995613"/>
            <a:ext cx="31750" cy="25400"/>
          </a:xfrm>
          <a:custGeom>
            <a:avLst/>
            <a:gdLst/>
            <a:ahLst/>
            <a:cxnLst>
              <a:cxn ang="0">
                <a:pos x="63" y="29"/>
              </a:cxn>
              <a:cxn ang="0">
                <a:pos x="62" y="23"/>
              </a:cxn>
              <a:cxn ang="0">
                <a:pos x="62" y="20"/>
              </a:cxn>
              <a:cxn ang="0">
                <a:pos x="60" y="15"/>
              </a:cxn>
              <a:cxn ang="0">
                <a:pos x="58" y="12"/>
              </a:cxn>
              <a:cxn ang="0">
                <a:pos x="55" y="11"/>
              </a:cxn>
              <a:cxn ang="0">
                <a:pos x="52" y="8"/>
              </a:cxn>
              <a:cxn ang="0">
                <a:pos x="51" y="4"/>
              </a:cxn>
              <a:cxn ang="0">
                <a:pos x="46" y="2"/>
              </a:cxn>
              <a:cxn ang="0">
                <a:pos x="44" y="2"/>
              </a:cxn>
              <a:cxn ang="0">
                <a:pos x="38" y="1"/>
              </a:cxn>
              <a:cxn ang="0">
                <a:pos x="34" y="0"/>
              </a:cxn>
              <a:cxn ang="0">
                <a:pos x="30" y="0"/>
              </a:cxn>
              <a:cxn ang="0">
                <a:pos x="27" y="0"/>
              </a:cxn>
              <a:cxn ang="0">
                <a:pos x="21" y="1"/>
              </a:cxn>
              <a:cxn ang="0">
                <a:pos x="17" y="2"/>
              </a:cxn>
              <a:cxn ang="0">
                <a:pos x="14" y="4"/>
              </a:cxn>
              <a:cxn ang="0">
                <a:pos x="11" y="6"/>
              </a:cxn>
              <a:cxn ang="0">
                <a:pos x="9" y="9"/>
              </a:cxn>
              <a:cxn ang="0">
                <a:pos x="4" y="12"/>
              </a:cxn>
              <a:cxn ang="0">
                <a:pos x="3" y="16"/>
              </a:cxn>
              <a:cxn ang="0">
                <a:pos x="2" y="22"/>
              </a:cxn>
              <a:cxn ang="0">
                <a:pos x="0" y="27"/>
              </a:cxn>
              <a:cxn ang="0">
                <a:pos x="0" y="31"/>
              </a:cxn>
              <a:cxn ang="0">
                <a:pos x="2" y="34"/>
              </a:cxn>
              <a:cxn ang="0">
                <a:pos x="2" y="40"/>
              </a:cxn>
              <a:cxn ang="0">
                <a:pos x="3" y="41"/>
              </a:cxn>
              <a:cxn ang="0">
                <a:pos x="4" y="45"/>
              </a:cxn>
              <a:cxn ang="0">
                <a:pos x="7" y="49"/>
              </a:cxn>
              <a:cxn ang="0">
                <a:pos x="11" y="52"/>
              </a:cxn>
              <a:cxn ang="0">
                <a:pos x="14" y="56"/>
              </a:cxn>
              <a:cxn ang="0">
                <a:pos x="20" y="58"/>
              </a:cxn>
              <a:cxn ang="0">
                <a:pos x="23" y="60"/>
              </a:cxn>
              <a:cxn ang="0">
                <a:pos x="27" y="60"/>
              </a:cxn>
              <a:cxn ang="0">
                <a:pos x="31" y="60"/>
              </a:cxn>
              <a:cxn ang="0">
                <a:pos x="37" y="60"/>
              </a:cxn>
              <a:cxn ang="0">
                <a:pos x="41" y="59"/>
              </a:cxn>
              <a:cxn ang="0">
                <a:pos x="45" y="58"/>
              </a:cxn>
              <a:cxn ang="0">
                <a:pos x="48" y="56"/>
              </a:cxn>
              <a:cxn ang="0">
                <a:pos x="51" y="52"/>
              </a:cxn>
              <a:cxn ang="0">
                <a:pos x="53" y="51"/>
              </a:cxn>
              <a:cxn ang="0">
                <a:pos x="58" y="47"/>
              </a:cxn>
              <a:cxn ang="0">
                <a:pos x="60" y="42"/>
              </a:cxn>
              <a:cxn ang="0">
                <a:pos x="62" y="41"/>
              </a:cxn>
              <a:cxn ang="0">
                <a:pos x="62" y="37"/>
              </a:cxn>
              <a:cxn ang="0">
                <a:pos x="63" y="33"/>
              </a:cxn>
            </a:cxnLst>
            <a:rect l="0" t="0" r="r" b="b"/>
            <a:pathLst>
              <a:path w="63" h="60">
                <a:moveTo>
                  <a:pt x="63" y="31"/>
                </a:moveTo>
                <a:lnTo>
                  <a:pt x="63" y="29"/>
                </a:lnTo>
                <a:lnTo>
                  <a:pt x="63" y="27"/>
                </a:lnTo>
                <a:lnTo>
                  <a:pt x="62" y="23"/>
                </a:lnTo>
                <a:lnTo>
                  <a:pt x="62" y="22"/>
                </a:lnTo>
                <a:lnTo>
                  <a:pt x="62" y="20"/>
                </a:lnTo>
                <a:lnTo>
                  <a:pt x="60" y="18"/>
                </a:lnTo>
                <a:lnTo>
                  <a:pt x="60" y="15"/>
                </a:lnTo>
                <a:lnTo>
                  <a:pt x="59" y="13"/>
                </a:lnTo>
                <a:lnTo>
                  <a:pt x="58" y="12"/>
                </a:lnTo>
                <a:lnTo>
                  <a:pt x="56" y="12"/>
                </a:lnTo>
                <a:lnTo>
                  <a:pt x="55" y="11"/>
                </a:lnTo>
                <a:lnTo>
                  <a:pt x="53" y="8"/>
                </a:lnTo>
                <a:lnTo>
                  <a:pt x="52" y="8"/>
                </a:lnTo>
                <a:lnTo>
                  <a:pt x="52" y="6"/>
                </a:lnTo>
                <a:lnTo>
                  <a:pt x="51" y="4"/>
                </a:lnTo>
                <a:lnTo>
                  <a:pt x="48" y="2"/>
                </a:lnTo>
                <a:lnTo>
                  <a:pt x="46" y="2"/>
                </a:lnTo>
                <a:lnTo>
                  <a:pt x="45" y="2"/>
                </a:lnTo>
                <a:lnTo>
                  <a:pt x="44" y="2"/>
                </a:lnTo>
                <a:lnTo>
                  <a:pt x="41" y="1"/>
                </a:lnTo>
                <a:lnTo>
                  <a:pt x="38" y="1"/>
                </a:lnTo>
                <a:lnTo>
                  <a:pt x="37" y="0"/>
                </a:lnTo>
                <a:lnTo>
                  <a:pt x="34" y="0"/>
                </a:lnTo>
                <a:lnTo>
                  <a:pt x="32" y="0"/>
                </a:lnTo>
                <a:lnTo>
                  <a:pt x="30" y="0"/>
                </a:lnTo>
                <a:lnTo>
                  <a:pt x="28" y="0"/>
                </a:lnTo>
                <a:lnTo>
                  <a:pt x="27" y="0"/>
                </a:lnTo>
                <a:lnTo>
                  <a:pt x="23" y="1"/>
                </a:lnTo>
                <a:lnTo>
                  <a:pt x="21" y="1"/>
                </a:lnTo>
                <a:lnTo>
                  <a:pt x="20" y="2"/>
                </a:lnTo>
                <a:lnTo>
                  <a:pt x="17" y="2"/>
                </a:lnTo>
                <a:lnTo>
                  <a:pt x="14" y="2"/>
                </a:lnTo>
                <a:lnTo>
                  <a:pt x="14" y="4"/>
                </a:lnTo>
                <a:lnTo>
                  <a:pt x="11" y="4"/>
                </a:lnTo>
                <a:lnTo>
                  <a:pt x="11" y="6"/>
                </a:lnTo>
                <a:lnTo>
                  <a:pt x="10" y="8"/>
                </a:lnTo>
                <a:lnTo>
                  <a:pt x="9" y="9"/>
                </a:lnTo>
                <a:lnTo>
                  <a:pt x="7" y="12"/>
                </a:lnTo>
                <a:lnTo>
                  <a:pt x="4" y="12"/>
                </a:lnTo>
                <a:lnTo>
                  <a:pt x="3" y="15"/>
                </a:lnTo>
                <a:lnTo>
                  <a:pt x="3" y="16"/>
                </a:lnTo>
                <a:lnTo>
                  <a:pt x="2" y="19"/>
                </a:lnTo>
                <a:lnTo>
                  <a:pt x="2" y="22"/>
                </a:lnTo>
                <a:lnTo>
                  <a:pt x="0" y="24"/>
                </a:lnTo>
                <a:lnTo>
                  <a:pt x="0" y="27"/>
                </a:lnTo>
                <a:lnTo>
                  <a:pt x="0" y="30"/>
                </a:lnTo>
                <a:lnTo>
                  <a:pt x="0" y="31"/>
                </a:lnTo>
                <a:lnTo>
                  <a:pt x="0" y="33"/>
                </a:lnTo>
                <a:lnTo>
                  <a:pt x="2" y="34"/>
                </a:lnTo>
                <a:lnTo>
                  <a:pt x="2" y="38"/>
                </a:lnTo>
                <a:lnTo>
                  <a:pt x="2" y="40"/>
                </a:lnTo>
                <a:lnTo>
                  <a:pt x="2" y="41"/>
                </a:lnTo>
                <a:lnTo>
                  <a:pt x="3" y="41"/>
                </a:lnTo>
                <a:lnTo>
                  <a:pt x="3" y="42"/>
                </a:lnTo>
                <a:lnTo>
                  <a:pt x="4" y="45"/>
                </a:lnTo>
                <a:lnTo>
                  <a:pt x="4" y="47"/>
                </a:lnTo>
                <a:lnTo>
                  <a:pt x="7" y="49"/>
                </a:lnTo>
                <a:lnTo>
                  <a:pt x="10" y="51"/>
                </a:lnTo>
                <a:lnTo>
                  <a:pt x="11" y="52"/>
                </a:lnTo>
                <a:lnTo>
                  <a:pt x="13" y="55"/>
                </a:lnTo>
                <a:lnTo>
                  <a:pt x="14" y="56"/>
                </a:lnTo>
                <a:lnTo>
                  <a:pt x="16" y="56"/>
                </a:lnTo>
                <a:lnTo>
                  <a:pt x="20" y="58"/>
                </a:lnTo>
                <a:lnTo>
                  <a:pt x="23" y="59"/>
                </a:lnTo>
                <a:lnTo>
                  <a:pt x="23" y="60"/>
                </a:lnTo>
                <a:lnTo>
                  <a:pt x="25" y="60"/>
                </a:lnTo>
                <a:lnTo>
                  <a:pt x="27" y="60"/>
                </a:lnTo>
                <a:lnTo>
                  <a:pt x="30" y="60"/>
                </a:lnTo>
                <a:lnTo>
                  <a:pt x="31" y="60"/>
                </a:lnTo>
                <a:lnTo>
                  <a:pt x="34" y="60"/>
                </a:lnTo>
                <a:lnTo>
                  <a:pt x="37" y="60"/>
                </a:lnTo>
                <a:lnTo>
                  <a:pt x="39" y="60"/>
                </a:lnTo>
                <a:lnTo>
                  <a:pt x="41" y="59"/>
                </a:lnTo>
                <a:lnTo>
                  <a:pt x="42" y="58"/>
                </a:lnTo>
                <a:lnTo>
                  <a:pt x="45" y="58"/>
                </a:lnTo>
                <a:lnTo>
                  <a:pt x="46" y="56"/>
                </a:lnTo>
                <a:lnTo>
                  <a:pt x="48" y="56"/>
                </a:lnTo>
                <a:lnTo>
                  <a:pt x="51" y="54"/>
                </a:lnTo>
                <a:lnTo>
                  <a:pt x="51" y="52"/>
                </a:lnTo>
                <a:lnTo>
                  <a:pt x="52" y="51"/>
                </a:lnTo>
                <a:lnTo>
                  <a:pt x="53" y="51"/>
                </a:lnTo>
                <a:lnTo>
                  <a:pt x="55" y="49"/>
                </a:lnTo>
                <a:lnTo>
                  <a:pt x="58" y="47"/>
                </a:lnTo>
                <a:lnTo>
                  <a:pt x="59" y="45"/>
                </a:lnTo>
                <a:lnTo>
                  <a:pt x="60" y="42"/>
                </a:lnTo>
                <a:lnTo>
                  <a:pt x="60" y="41"/>
                </a:lnTo>
                <a:lnTo>
                  <a:pt x="62" y="41"/>
                </a:lnTo>
                <a:lnTo>
                  <a:pt x="62" y="40"/>
                </a:lnTo>
                <a:lnTo>
                  <a:pt x="62" y="37"/>
                </a:lnTo>
                <a:lnTo>
                  <a:pt x="62" y="34"/>
                </a:lnTo>
                <a:lnTo>
                  <a:pt x="63" y="33"/>
                </a:lnTo>
                <a:lnTo>
                  <a:pt x="63" y="31"/>
                </a:lnTo>
                <a:close/>
              </a:path>
            </a:pathLst>
          </a:custGeom>
          <a:solidFill>
            <a:srgbClr val="000000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33" name="Freeform 101"/>
          <p:cNvSpPr>
            <a:spLocks/>
          </p:cNvSpPr>
          <p:nvPr/>
        </p:nvSpPr>
        <p:spPr bwMode="auto">
          <a:xfrm>
            <a:off x="3940175" y="2997200"/>
            <a:ext cx="30163" cy="22225"/>
          </a:xfrm>
          <a:custGeom>
            <a:avLst/>
            <a:gdLst/>
            <a:ahLst/>
            <a:cxnLst>
              <a:cxn ang="0">
                <a:pos x="12" y="55"/>
              </a:cxn>
              <a:cxn ang="0">
                <a:pos x="30" y="41"/>
              </a:cxn>
              <a:cxn ang="0">
                <a:pos x="47" y="55"/>
              </a:cxn>
              <a:cxn ang="0">
                <a:pos x="40" y="32"/>
              </a:cxn>
              <a:cxn ang="0">
                <a:pos x="60" y="21"/>
              </a:cxn>
              <a:cxn ang="0">
                <a:pos x="36" y="21"/>
              </a:cxn>
              <a:cxn ang="0">
                <a:pos x="30" y="0"/>
              </a:cxn>
              <a:cxn ang="0">
                <a:pos x="22" y="21"/>
              </a:cxn>
              <a:cxn ang="0">
                <a:pos x="0" y="21"/>
              </a:cxn>
              <a:cxn ang="0">
                <a:pos x="18" y="32"/>
              </a:cxn>
              <a:cxn ang="0">
                <a:pos x="12" y="55"/>
              </a:cxn>
            </a:cxnLst>
            <a:rect l="0" t="0" r="r" b="b"/>
            <a:pathLst>
              <a:path w="60" h="55">
                <a:moveTo>
                  <a:pt x="12" y="55"/>
                </a:moveTo>
                <a:lnTo>
                  <a:pt x="30" y="41"/>
                </a:lnTo>
                <a:lnTo>
                  <a:pt x="47" y="55"/>
                </a:lnTo>
                <a:lnTo>
                  <a:pt x="40" y="32"/>
                </a:lnTo>
                <a:lnTo>
                  <a:pt x="60" y="21"/>
                </a:lnTo>
                <a:lnTo>
                  <a:pt x="36" y="21"/>
                </a:lnTo>
                <a:lnTo>
                  <a:pt x="30" y="0"/>
                </a:lnTo>
                <a:lnTo>
                  <a:pt x="22" y="21"/>
                </a:lnTo>
                <a:lnTo>
                  <a:pt x="0" y="21"/>
                </a:lnTo>
                <a:lnTo>
                  <a:pt x="18" y="32"/>
                </a:lnTo>
                <a:lnTo>
                  <a:pt x="12" y="55"/>
                </a:lnTo>
                <a:close/>
              </a:path>
            </a:pathLst>
          </a:custGeom>
          <a:solidFill>
            <a:srgbClr val="FFFFFF"/>
          </a:solidFill>
          <a:ln w="317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34" name="Freeform 102"/>
          <p:cNvSpPr>
            <a:spLocks/>
          </p:cNvSpPr>
          <p:nvPr/>
        </p:nvSpPr>
        <p:spPr bwMode="auto">
          <a:xfrm>
            <a:off x="4379913" y="2867025"/>
            <a:ext cx="30162" cy="26988"/>
          </a:xfrm>
          <a:custGeom>
            <a:avLst/>
            <a:gdLst/>
            <a:ahLst/>
            <a:cxnLst>
              <a:cxn ang="0">
                <a:pos x="63" y="29"/>
              </a:cxn>
              <a:cxn ang="0">
                <a:pos x="62" y="24"/>
              </a:cxn>
              <a:cxn ang="0">
                <a:pos x="62" y="21"/>
              </a:cxn>
              <a:cxn ang="0">
                <a:pos x="60" y="16"/>
              </a:cxn>
              <a:cxn ang="0">
                <a:pos x="58" y="13"/>
              </a:cxn>
              <a:cxn ang="0">
                <a:pos x="55" y="11"/>
              </a:cxn>
              <a:cxn ang="0">
                <a:pos x="52" y="9"/>
              </a:cxn>
              <a:cxn ang="0">
                <a:pos x="51" y="5"/>
              </a:cxn>
              <a:cxn ang="0">
                <a:pos x="46" y="3"/>
              </a:cxn>
              <a:cxn ang="0">
                <a:pos x="44" y="3"/>
              </a:cxn>
              <a:cxn ang="0">
                <a:pos x="38" y="2"/>
              </a:cxn>
              <a:cxn ang="0">
                <a:pos x="34" y="0"/>
              </a:cxn>
              <a:cxn ang="0">
                <a:pos x="30" y="0"/>
              </a:cxn>
              <a:cxn ang="0">
                <a:pos x="27" y="0"/>
              </a:cxn>
              <a:cxn ang="0">
                <a:pos x="21" y="2"/>
              </a:cxn>
              <a:cxn ang="0">
                <a:pos x="17" y="3"/>
              </a:cxn>
              <a:cxn ang="0">
                <a:pos x="14" y="5"/>
              </a:cxn>
              <a:cxn ang="0">
                <a:pos x="11" y="7"/>
              </a:cxn>
              <a:cxn ang="0">
                <a:pos x="9" y="10"/>
              </a:cxn>
              <a:cxn ang="0">
                <a:pos x="5" y="13"/>
              </a:cxn>
              <a:cxn ang="0">
                <a:pos x="3" y="17"/>
              </a:cxn>
              <a:cxn ang="0">
                <a:pos x="2" y="23"/>
              </a:cxn>
              <a:cxn ang="0">
                <a:pos x="0" y="28"/>
              </a:cxn>
              <a:cxn ang="0">
                <a:pos x="0" y="32"/>
              </a:cxn>
              <a:cxn ang="0">
                <a:pos x="2" y="35"/>
              </a:cxn>
              <a:cxn ang="0">
                <a:pos x="2" y="41"/>
              </a:cxn>
              <a:cxn ang="0">
                <a:pos x="3" y="42"/>
              </a:cxn>
              <a:cxn ang="0">
                <a:pos x="5" y="46"/>
              </a:cxn>
              <a:cxn ang="0">
                <a:pos x="7" y="50"/>
              </a:cxn>
              <a:cxn ang="0">
                <a:pos x="11" y="53"/>
              </a:cxn>
              <a:cxn ang="0">
                <a:pos x="14" y="57"/>
              </a:cxn>
              <a:cxn ang="0">
                <a:pos x="20" y="59"/>
              </a:cxn>
              <a:cxn ang="0">
                <a:pos x="23" y="61"/>
              </a:cxn>
              <a:cxn ang="0">
                <a:pos x="27" y="61"/>
              </a:cxn>
              <a:cxn ang="0">
                <a:pos x="31" y="61"/>
              </a:cxn>
              <a:cxn ang="0">
                <a:pos x="37" y="61"/>
              </a:cxn>
              <a:cxn ang="0">
                <a:pos x="41" y="60"/>
              </a:cxn>
              <a:cxn ang="0">
                <a:pos x="45" y="59"/>
              </a:cxn>
              <a:cxn ang="0">
                <a:pos x="48" y="57"/>
              </a:cxn>
              <a:cxn ang="0">
                <a:pos x="51" y="53"/>
              </a:cxn>
              <a:cxn ang="0">
                <a:pos x="53" y="52"/>
              </a:cxn>
              <a:cxn ang="0">
                <a:pos x="58" y="47"/>
              </a:cxn>
              <a:cxn ang="0">
                <a:pos x="60" y="43"/>
              </a:cxn>
              <a:cxn ang="0">
                <a:pos x="62" y="42"/>
              </a:cxn>
              <a:cxn ang="0">
                <a:pos x="62" y="38"/>
              </a:cxn>
              <a:cxn ang="0">
                <a:pos x="63" y="34"/>
              </a:cxn>
            </a:cxnLst>
            <a:rect l="0" t="0" r="r" b="b"/>
            <a:pathLst>
              <a:path w="63" h="61">
                <a:moveTo>
                  <a:pt x="63" y="32"/>
                </a:moveTo>
                <a:lnTo>
                  <a:pt x="63" y="29"/>
                </a:lnTo>
                <a:lnTo>
                  <a:pt x="63" y="28"/>
                </a:lnTo>
                <a:lnTo>
                  <a:pt x="62" y="24"/>
                </a:lnTo>
                <a:lnTo>
                  <a:pt x="62" y="23"/>
                </a:lnTo>
                <a:lnTo>
                  <a:pt x="62" y="21"/>
                </a:lnTo>
                <a:lnTo>
                  <a:pt x="60" y="18"/>
                </a:lnTo>
                <a:lnTo>
                  <a:pt x="60" y="16"/>
                </a:lnTo>
                <a:lnTo>
                  <a:pt x="59" y="14"/>
                </a:lnTo>
                <a:lnTo>
                  <a:pt x="58" y="13"/>
                </a:lnTo>
                <a:lnTo>
                  <a:pt x="56" y="13"/>
                </a:lnTo>
                <a:lnTo>
                  <a:pt x="55" y="11"/>
                </a:lnTo>
                <a:lnTo>
                  <a:pt x="53" y="9"/>
                </a:lnTo>
                <a:lnTo>
                  <a:pt x="52" y="9"/>
                </a:lnTo>
                <a:lnTo>
                  <a:pt x="52" y="7"/>
                </a:lnTo>
                <a:lnTo>
                  <a:pt x="51" y="5"/>
                </a:lnTo>
                <a:lnTo>
                  <a:pt x="48" y="3"/>
                </a:lnTo>
                <a:lnTo>
                  <a:pt x="46" y="3"/>
                </a:lnTo>
                <a:lnTo>
                  <a:pt x="45" y="3"/>
                </a:lnTo>
                <a:lnTo>
                  <a:pt x="44" y="3"/>
                </a:lnTo>
                <a:lnTo>
                  <a:pt x="41" y="2"/>
                </a:lnTo>
                <a:lnTo>
                  <a:pt x="38" y="2"/>
                </a:lnTo>
                <a:lnTo>
                  <a:pt x="37" y="0"/>
                </a:lnTo>
                <a:lnTo>
                  <a:pt x="34" y="0"/>
                </a:lnTo>
                <a:lnTo>
                  <a:pt x="32" y="0"/>
                </a:lnTo>
                <a:lnTo>
                  <a:pt x="30" y="0"/>
                </a:lnTo>
                <a:lnTo>
                  <a:pt x="28" y="0"/>
                </a:lnTo>
                <a:lnTo>
                  <a:pt x="27" y="0"/>
                </a:lnTo>
                <a:lnTo>
                  <a:pt x="23" y="2"/>
                </a:lnTo>
                <a:lnTo>
                  <a:pt x="21" y="2"/>
                </a:lnTo>
                <a:lnTo>
                  <a:pt x="20" y="3"/>
                </a:lnTo>
                <a:lnTo>
                  <a:pt x="17" y="3"/>
                </a:lnTo>
                <a:lnTo>
                  <a:pt x="14" y="3"/>
                </a:lnTo>
                <a:lnTo>
                  <a:pt x="14" y="5"/>
                </a:lnTo>
                <a:lnTo>
                  <a:pt x="11" y="5"/>
                </a:lnTo>
                <a:lnTo>
                  <a:pt x="11" y="7"/>
                </a:lnTo>
                <a:lnTo>
                  <a:pt x="10" y="9"/>
                </a:lnTo>
                <a:lnTo>
                  <a:pt x="9" y="10"/>
                </a:lnTo>
                <a:lnTo>
                  <a:pt x="7" y="13"/>
                </a:lnTo>
                <a:lnTo>
                  <a:pt x="5" y="13"/>
                </a:lnTo>
                <a:lnTo>
                  <a:pt x="3" y="16"/>
                </a:lnTo>
                <a:lnTo>
                  <a:pt x="3" y="17"/>
                </a:lnTo>
                <a:lnTo>
                  <a:pt x="2" y="20"/>
                </a:lnTo>
                <a:lnTo>
                  <a:pt x="2" y="23"/>
                </a:lnTo>
                <a:lnTo>
                  <a:pt x="0" y="25"/>
                </a:lnTo>
                <a:lnTo>
                  <a:pt x="0" y="28"/>
                </a:lnTo>
                <a:lnTo>
                  <a:pt x="0" y="31"/>
                </a:lnTo>
                <a:lnTo>
                  <a:pt x="0" y="32"/>
                </a:lnTo>
                <a:lnTo>
                  <a:pt x="0" y="34"/>
                </a:lnTo>
                <a:lnTo>
                  <a:pt x="2" y="35"/>
                </a:lnTo>
                <a:lnTo>
                  <a:pt x="2" y="39"/>
                </a:lnTo>
                <a:lnTo>
                  <a:pt x="2" y="41"/>
                </a:lnTo>
                <a:lnTo>
                  <a:pt x="2" y="42"/>
                </a:lnTo>
                <a:lnTo>
                  <a:pt x="3" y="42"/>
                </a:lnTo>
                <a:lnTo>
                  <a:pt x="3" y="43"/>
                </a:lnTo>
                <a:lnTo>
                  <a:pt x="5" y="46"/>
                </a:lnTo>
                <a:lnTo>
                  <a:pt x="5" y="47"/>
                </a:lnTo>
                <a:lnTo>
                  <a:pt x="7" y="50"/>
                </a:lnTo>
                <a:lnTo>
                  <a:pt x="10" y="52"/>
                </a:lnTo>
                <a:lnTo>
                  <a:pt x="11" y="53"/>
                </a:lnTo>
                <a:lnTo>
                  <a:pt x="13" y="56"/>
                </a:lnTo>
                <a:lnTo>
                  <a:pt x="14" y="57"/>
                </a:lnTo>
                <a:lnTo>
                  <a:pt x="16" y="57"/>
                </a:lnTo>
                <a:lnTo>
                  <a:pt x="20" y="59"/>
                </a:lnTo>
                <a:lnTo>
                  <a:pt x="23" y="60"/>
                </a:lnTo>
                <a:lnTo>
                  <a:pt x="23" y="61"/>
                </a:lnTo>
                <a:lnTo>
                  <a:pt x="25" y="61"/>
                </a:lnTo>
                <a:lnTo>
                  <a:pt x="27" y="61"/>
                </a:lnTo>
                <a:lnTo>
                  <a:pt x="30" y="61"/>
                </a:lnTo>
                <a:lnTo>
                  <a:pt x="31" y="61"/>
                </a:lnTo>
                <a:lnTo>
                  <a:pt x="34" y="61"/>
                </a:lnTo>
                <a:lnTo>
                  <a:pt x="37" y="61"/>
                </a:lnTo>
                <a:lnTo>
                  <a:pt x="39" y="61"/>
                </a:lnTo>
                <a:lnTo>
                  <a:pt x="41" y="60"/>
                </a:lnTo>
                <a:lnTo>
                  <a:pt x="42" y="59"/>
                </a:lnTo>
                <a:lnTo>
                  <a:pt x="45" y="59"/>
                </a:lnTo>
                <a:lnTo>
                  <a:pt x="46" y="57"/>
                </a:lnTo>
                <a:lnTo>
                  <a:pt x="48" y="57"/>
                </a:lnTo>
                <a:lnTo>
                  <a:pt x="51" y="54"/>
                </a:lnTo>
                <a:lnTo>
                  <a:pt x="51" y="53"/>
                </a:lnTo>
                <a:lnTo>
                  <a:pt x="52" y="52"/>
                </a:lnTo>
                <a:lnTo>
                  <a:pt x="53" y="52"/>
                </a:lnTo>
                <a:lnTo>
                  <a:pt x="55" y="50"/>
                </a:lnTo>
                <a:lnTo>
                  <a:pt x="58" y="47"/>
                </a:lnTo>
                <a:lnTo>
                  <a:pt x="59" y="46"/>
                </a:lnTo>
                <a:lnTo>
                  <a:pt x="60" y="43"/>
                </a:lnTo>
                <a:lnTo>
                  <a:pt x="60" y="42"/>
                </a:lnTo>
                <a:lnTo>
                  <a:pt x="62" y="42"/>
                </a:lnTo>
                <a:lnTo>
                  <a:pt x="62" y="41"/>
                </a:lnTo>
                <a:lnTo>
                  <a:pt x="62" y="38"/>
                </a:lnTo>
                <a:lnTo>
                  <a:pt x="62" y="35"/>
                </a:lnTo>
                <a:lnTo>
                  <a:pt x="63" y="34"/>
                </a:lnTo>
                <a:lnTo>
                  <a:pt x="63" y="32"/>
                </a:lnTo>
                <a:close/>
              </a:path>
            </a:pathLst>
          </a:custGeom>
          <a:solidFill>
            <a:srgbClr val="000000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35" name="Freeform 103"/>
          <p:cNvSpPr>
            <a:spLocks/>
          </p:cNvSpPr>
          <p:nvPr/>
        </p:nvSpPr>
        <p:spPr bwMode="auto">
          <a:xfrm>
            <a:off x="4381500" y="2868613"/>
            <a:ext cx="28575" cy="22225"/>
          </a:xfrm>
          <a:custGeom>
            <a:avLst/>
            <a:gdLst/>
            <a:ahLst/>
            <a:cxnLst>
              <a:cxn ang="0">
                <a:pos x="12" y="55"/>
              </a:cxn>
              <a:cxn ang="0">
                <a:pos x="30" y="41"/>
              </a:cxn>
              <a:cxn ang="0">
                <a:pos x="47" y="55"/>
              </a:cxn>
              <a:cxn ang="0">
                <a:pos x="40" y="32"/>
              </a:cxn>
              <a:cxn ang="0">
                <a:pos x="60" y="21"/>
              </a:cxn>
              <a:cxn ang="0">
                <a:pos x="36" y="21"/>
              </a:cxn>
              <a:cxn ang="0">
                <a:pos x="30" y="0"/>
              </a:cxn>
              <a:cxn ang="0">
                <a:pos x="22" y="21"/>
              </a:cxn>
              <a:cxn ang="0">
                <a:pos x="0" y="21"/>
              </a:cxn>
              <a:cxn ang="0">
                <a:pos x="18" y="32"/>
              </a:cxn>
              <a:cxn ang="0">
                <a:pos x="12" y="55"/>
              </a:cxn>
            </a:cxnLst>
            <a:rect l="0" t="0" r="r" b="b"/>
            <a:pathLst>
              <a:path w="60" h="55">
                <a:moveTo>
                  <a:pt x="12" y="55"/>
                </a:moveTo>
                <a:lnTo>
                  <a:pt x="30" y="41"/>
                </a:lnTo>
                <a:lnTo>
                  <a:pt x="47" y="55"/>
                </a:lnTo>
                <a:lnTo>
                  <a:pt x="40" y="32"/>
                </a:lnTo>
                <a:lnTo>
                  <a:pt x="60" y="21"/>
                </a:lnTo>
                <a:lnTo>
                  <a:pt x="36" y="21"/>
                </a:lnTo>
                <a:lnTo>
                  <a:pt x="30" y="0"/>
                </a:lnTo>
                <a:lnTo>
                  <a:pt x="22" y="21"/>
                </a:lnTo>
                <a:lnTo>
                  <a:pt x="0" y="21"/>
                </a:lnTo>
                <a:lnTo>
                  <a:pt x="18" y="32"/>
                </a:lnTo>
                <a:lnTo>
                  <a:pt x="12" y="55"/>
                </a:lnTo>
                <a:close/>
              </a:path>
            </a:pathLst>
          </a:custGeom>
          <a:solidFill>
            <a:srgbClr val="FFFFFF"/>
          </a:solidFill>
          <a:ln w="317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36" name="Freeform 104"/>
          <p:cNvSpPr>
            <a:spLocks/>
          </p:cNvSpPr>
          <p:nvPr/>
        </p:nvSpPr>
        <p:spPr bwMode="auto">
          <a:xfrm>
            <a:off x="4403725" y="2970213"/>
            <a:ext cx="28575" cy="22225"/>
          </a:xfrm>
          <a:custGeom>
            <a:avLst/>
            <a:gdLst/>
            <a:ahLst/>
            <a:cxnLst>
              <a:cxn ang="0">
                <a:pos x="13" y="55"/>
              </a:cxn>
              <a:cxn ang="0">
                <a:pos x="31" y="41"/>
              </a:cxn>
              <a:cxn ang="0">
                <a:pos x="48" y="55"/>
              </a:cxn>
              <a:cxn ang="0">
                <a:pos x="41" y="31"/>
              </a:cxn>
              <a:cxn ang="0">
                <a:pos x="60" y="20"/>
              </a:cxn>
              <a:cxn ang="0">
                <a:pos x="37" y="20"/>
              </a:cxn>
              <a:cxn ang="0">
                <a:pos x="31" y="0"/>
              </a:cxn>
              <a:cxn ang="0">
                <a:pos x="23" y="20"/>
              </a:cxn>
              <a:cxn ang="0">
                <a:pos x="0" y="20"/>
              </a:cxn>
              <a:cxn ang="0">
                <a:pos x="18" y="31"/>
              </a:cxn>
              <a:cxn ang="0">
                <a:pos x="13" y="55"/>
              </a:cxn>
            </a:cxnLst>
            <a:rect l="0" t="0" r="r" b="b"/>
            <a:pathLst>
              <a:path w="60" h="55">
                <a:moveTo>
                  <a:pt x="13" y="55"/>
                </a:moveTo>
                <a:lnTo>
                  <a:pt x="31" y="41"/>
                </a:lnTo>
                <a:lnTo>
                  <a:pt x="48" y="55"/>
                </a:lnTo>
                <a:lnTo>
                  <a:pt x="41" y="31"/>
                </a:lnTo>
                <a:lnTo>
                  <a:pt x="60" y="20"/>
                </a:lnTo>
                <a:lnTo>
                  <a:pt x="37" y="20"/>
                </a:lnTo>
                <a:lnTo>
                  <a:pt x="31" y="0"/>
                </a:lnTo>
                <a:lnTo>
                  <a:pt x="23" y="20"/>
                </a:lnTo>
                <a:lnTo>
                  <a:pt x="0" y="20"/>
                </a:lnTo>
                <a:lnTo>
                  <a:pt x="18" y="31"/>
                </a:lnTo>
                <a:lnTo>
                  <a:pt x="13" y="55"/>
                </a:lnTo>
                <a:close/>
              </a:path>
            </a:pathLst>
          </a:custGeom>
          <a:solidFill>
            <a:srgbClr val="FFFFFF"/>
          </a:solidFill>
          <a:ln w="317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37" name="Freeform 105"/>
          <p:cNvSpPr>
            <a:spLocks/>
          </p:cNvSpPr>
          <p:nvPr/>
        </p:nvSpPr>
        <p:spPr bwMode="auto">
          <a:xfrm>
            <a:off x="3576638" y="3490913"/>
            <a:ext cx="30162" cy="26987"/>
          </a:xfrm>
          <a:custGeom>
            <a:avLst/>
            <a:gdLst/>
            <a:ahLst/>
            <a:cxnLst>
              <a:cxn ang="0">
                <a:pos x="63" y="29"/>
              </a:cxn>
              <a:cxn ang="0">
                <a:pos x="62" y="23"/>
              </a:cxn>
              <a:cxn ang="0">
                <a:pos x="62" y="20"/>
              </a:cxn>
              <a:cxn ang="0">
                <a:pos x="61" y="15"/>
              </a:cxn>
              <a:cxn ang="0">
                <a:pos x="58" y="12"/>
              </a:cxn>
              <a:cxn ang="0">
                <a:pos x="55" y="11"/>
              </a:cxn>
              <a:cxn ang="0">
                <a:pos x="52" y="8"/>
              </a:cxn>
              <a:cxn ang="0">
                <a:pos x="51" y="4"/>
              </a:cxn>
              <a:cxn ang="0">
                <a:pos x="47" y="2"/>
              </a:cxn>
              <a:cxn ang="0">
                <a:pos x="44" y="2"/>
              </a:cxn>
              <a:cxn ang="0">
                <a:pos x="38" y="1"/>
              </a:cxn>
              <a:cxn ang="0">
                <a:pos x="34" y="0"/>
              </a:cxn>
              <a:cxn ang="0">
                <a:pos x="30" y="0"/>
              </a:cxn>
              <a:cxn ang="0">
                <a:pos x="27" y="0"/>
              </a:cxn>
              <a:cxn ang="0">
                <a:pos x="21" y="1"/>
              </a:cxn>
              <a:cxn ang="0">
                <a:pos x="17" y="2"/>
              </a:cxn>
              <a:cxn ang="0">
                <a:pos x="14" y="4"/>
              </a:cxn>
              <a:cxn ang="0">
                <a:pos x="12" y="7"/>
              </a:cxn>
              <a:cxn ang="0">
                <a:pos x="9" y="9"/>
              </a:cxn>
              <a:cxn ang="0">
                <a:pos x="5" y="12"/>
              </a:cxn>
              <a:cxn ang="0">
                <a:pos x="3" y="16"/>
              </a:cxn>
              <a:cxn ang="0">
                <a:pos x="2" y="22"/>
              </a:cxn>
              <a:cxn ang="0">
                <a:pos x="0" y="27"/>
              </a:cxn>
              <a:cxn ang="0">
                <a:pos x="0" y="32"/>
              </a:cxn>
              <a:cxn ang="0">
                <a:pos x="2" y="34"/>
              </a:cxn>
              <a:cxn ang="0">
                <a:pos x="2" y="40"/>
              </a:cxn>
              <a:cxn ang="0">
                <a:pos x="3" y="41"/>
              </a:cxn>
              <a:cxn ang="0">
                <a:pos x="5" y="45"/>
              </a:cxn>
              <a:cxn ang="0">
                <a:pos x="7" y="50"/>
              </a:cxn>
              <a:cxn ang="0">
                <a:pos x="12" y="52"/>
              </a:cxn>
              <a:cxn ang="0">
                <a:pos x="14" y="56"/>
              </a:cxn>
              <a:cxn ang="0">
                <a:pos x="20" y="58"/>
              </a:cxn>
              <a:cxn ang="0">
                <a:pos x="23" y="61"/>
              </a:cxn>
              <a:cxn ang="0">
                <a:pos x="27" y="61"/>
              </a:cxn>
              <a:cxn ang="0">
                <a:pos x="31" y="61"/>
              </a:cxn>
              <a:cxn ang="0">
                <a:pos x="37" y="61"/>
              </a:cxn>
              <a:cxn ang="0">
                <a:pos x="41" y="59"/>
              </a:cxn>
              <a:cxn ang="0">
                <a:pos x="45" y="58"/>
              </a:cxn>
              <a:cxn ang="0">
                <a:pos x="48" y="56"/>
              </a:cxn>
              <a:cxn ang="0">
                <a:pos x="51" y="52"/>
              </a:cxn>
              <a:cxn ang="0">
                <a:pos x="54" y="51"/>
              </a:cxn>
              <a:cxn ang="0">
                <a:pos x="58" y="47"/>
              </a:cxn>
              <a:cxn ang="0">
                <a:pos x="61" y="43"/>
              </a:cxn>
              <a:cxn ang="0">
                <a:pos x="62" y="41"/>
              </a:cxn>
              <a:cxn ang="0">
                <a:pos x="62" y="37"/>
              </a:cxn>
              <a:cxn ang="0">
                <a:pos x="63" y="33"/>
              </a:cxn>
            </a:cxnLst>
            <a:rect l="0" t="0" r="r" b="b"/>
            <a:pathLst>
              <a:path w="63" h="61">
                <a:moveTo>
                  <a:pt x="63" y="32"/>
                </a:moveTo>
                <a:lnTo>
                  <a:pt x="63" y="29"/>
                </a:lnTo>
                <a:lnTo>
                  <a:pt x="63" y="27"/>
                </a:lnTo>
                <a:lnTo>
                  <a:pt x="62" y="23"/>
                </a:lnTo>
                <a:lnTo>
                  <a:pt x="62" y="22"/>
                </a:lnTo>
                <a:lnTo>
                  <a:pt x="62" y="20"/>
                </a:lnTo>
                <a:lnTo>
                  <a:pt x="61" y="18"/>
                </a:lnTo>
                <a:lnTo>
                  <a:pt x="61" y="15"/>
                </a:lnTo>
                <a:lnTo>
                  <a:pt x="59" y="13"/>
                </a:lnTo>
                <a:lnTo>
                  <a:pt x="58" y="12"/>
                </a:lnTo>
                <a:lnTo>
                  <a:pt x="56" y="12"/>
                </a:lnTo>
                <a:lnTo>
                  <a:pt x="55" y="11"/>
                </a:lnTo>
                <a:lnTo>
                  <a:pt x="54" y="8"/>
                </a:lnTo>
                <a:lnTo>
                  <a:pt x="52" y="8"/>
                </a:lnTo>
                <a:lnTo>
                  <a:pt x="52" y="7"/>
                </a:lnTo>
                <a:lnTo>
                  <a:pt x="51" y="4"/>
                </a:lnTo>
                <a:lnTo>
                  <a:pt x="48" y="2"/>
                </a:lnTo>
                <a:lnTo>
                  <a:pt x="47" y="2"/>
                </a:lnTo>
                <a:lnTo>
                  <a:pt x="45" y="2"/>
                </a:lnTo>
                <a:lnTo>
                  <a:pt x="44" y="2"/>
                </a:lnTo>
                <a:lnTo>
                  <a:pt x="41" y="1"/>
                </a:lnTo>
                <a:lnTo>
                  <a:pt x="38" y="1"/>
                </a:lnTo>
                <a:lnTo>
                  <a:pt x="37" y="0"/>
                </a:lnTo>
                <a:lnTo>
                  <a:pt x="34" y="0"/>
                </a:lnTo>
                <a:lnTo>
                  <a:pt x="33" y="0"/>
                </a:lnTo>
                <a:lnTo>
                  <a:pt x="30" y="0"/>
                </a:lnTo>
                <a:lnTo>
                  <a:pt x="28" y="0"/>
                </a:lnTo>
                <a:lnTo>
                  <a:pt x="27" y="0"/>
                </a:lnTo>
                <a:lnTo>
                  <a:pt x="23" y="1"/>
                </a:lnTo>
                <a:lnTo>
                  <a:pt x="21" y="1"/>
                </a:lnTo>
                <a:lnTo>
                  <a:pt x="20" y="2"/>
                </a:lnTo>
                <a:lnTo>
                  <a:pt x="17" y="2"/>
                </a:lnTo>
                <a:lnTo>
                  <a:pt x="14" y="2"/>
                </a:lnTo>
                <a:lnTo>
                  <a:pt x="14" y="4"/>
                </a:lnTo>
                <a:lnTo>
                  <a:pt x="12" y="4"/>
                </a:lnTo>
                <a:lnTo>
                  <a:pt x="12" y="7"/>
                </a:lnTo>
                <a:lnTo>
                  <a:pt x="10" y="8"/>
                </a:lnTo>
                <a:lnTo>
                  <a:pt x="9" y="9"/>
                </a:lnTo>
                <a:lnTo>
                  <a:pt x="7" y="12"/>
                </a:lnTo>
                <a:lnTo>
                  <a:pt x="5" y="12"/>
                </a:lnTo>
                <a:lnTo>
                  <a:pt x="3" y="15"/>
                </a:lnTo>
                <a:lnTo>
                  <a:pt x="3" y="16"/>
                </a:lnTo>
                <a:lnTo>
                  <a:pt x="2" y="19"/>
                </a:lnTo>
                <a:lnTo>
                  <a:pt x="2" y="22"/>
                </a:lnTo>
                <a:lnTo>
                  <a:pt x="0" y="25"/>
                </a:lnTo>
                <a:lnTo>
                  <a:pt x="0" y="27"/>
                </a:lnTo>
                <a:lnTo>
                  <a:pt x="0" y="30"/>
                </a:lnTo>
                <a:lnTo>
                  <a:pt x="0" y="32"/>
                </a:lnTo>
                <a:lnTo>
                  <a:pt x="0" y="33"/>
                </a:lnTo>
                <a:lnTo>
                  <a:pt x="2" y="34"/>
                </a:lnTo>
                <a:lnTo>
                  <a:pt x="2" y="38"/>
                </a:lnTo>
                <a:lnTo>
                  <a:pt x="2" y="40"/>
                </a:lnTo>
                <a:lnTo>
                  <a:pt x="2" y="41"/>
                </a:lnTo>
                <a:lnTo>
                  <a:pt x="3" y="41"/>
                </a:lnTo>
                <a:lnTo>
                  <a:pt x="3" y="43"/>
                </a:lnTo>
                <a:lnTo>
                  <a:pt x="5" y="45"/>
                </a:lnTo>
                <a:lnTo>
                  <a:pt x="5" y="47"/>
                </a:lnTo>
                <a:lnTo>
                  <a:pt x="7" y="50"/>
                </a:lnTo>
                <a:lnTo>
                  <a:pt x="10" y="51"/>
                </a:lnTo>
                <a:lnTo>
                  <a:pt x="12" y="52"/>
                </a:lnTo>
                <a:lnTo>
                  <a:pt x="13" y="55"/>
                </a:lnTo>
                <a:lnTo>
                  <a:pt x="14" y="56"/>
                </a:lnTo>
                <a:lnTo>
                  <a:pt x="16" y="56"/>
                </a:lnTo>
                <a:lnTo>
                  <a:pt x="20" y="58"/>
                </a:lnTo>
                <a:lnTo>
                  <a:pt x="23" y="59"/>
                </a:lnTo>
                <a:lnTo>
                  <a:pt x="23" y="61"/>
                </a:lnTo>
                <a:lnTo>
                  <a:pt x="26" y="61"/>
                </a:lnTo>
                <a:lnTo>
                  <a:pt x="27" y="61"/>
                </a:lnTo>
                <a:lnTo>
                  <a:pt x="30" y="61"/>
                </a:lnTo>
                <a:lnTo>
                  <a:pt x="31" y="61"/>
                </a:lnTo>
                <a:lnTo>
                  <a:pt x="34" y="61"/>
                </a:lnTo>
                <a:lnTo>
                  <a:pt x="37" y="61"/>
                </a:lnTo>
                <a:lnTo>
                  <a:pt x="40" y="61"/>
                </a:lnTo>
                <a:lnTo>
                  <a:pt x="41" y="59"/>
                </a:lnTo>
                <a:lnTo>
                  <a:pt x="42" y="58"/>
                </a:lnTo>
                <a:lnTo>
                  <a:pt x="45" y="58"/>
                </a:lnTo>
                <a:lnTo>
                  <a:pt x="47" y="56"/>
                </a:lnTo>
                <a:lnTo>
                  <a:pt x="48" y="56"/>
                </a:lnTo>
                <a:lnTo>
                  <a:pt x="51" y="54"/>
                </a:lnTo>
                <a:lnTo>
                  <a:pt x="51" y="52"/>
                </a:lnTo>
                <a:lnTo>
                  <a:pt x="52" y="51"/>
                </a:lnTo>
                <a:lnTo>
                  <a:pt x="54" y="51"/>
                </a:lnTo>
                <a:lnTo>
                  <a:pt x="55" y="50"/>
                </a:lnTo>
                <a:lnTo>
                  <a:pt x="58" y="47"/>
                </a:lnTo>
                <a:lnTo>
                  <a:pt x="59" y="45"/>
                </a:lnTo>
                <a:lnTo>
                  <a:pt x="61" y="43"/>
                </a:lnTo>
                <a:lnTo>
                  <a:pt x="61" y="41"/>
                </a:lnTo>
                <a:lnTo>
                  <a:pt x="62" y="41"/>
                </a:lnTo>
                <a:lnTo>
                  <a:pt x="62" y="40"/>
                </a:lnTo>
                <a:lnTo>
                  <a:pt x="62" y="37"/>
                </a:lnTo>
                <a:lnTo>
                  <a:pt x="62" y="34"/>
                </a:lnTo>
                <a:lnTo>
                  <a:pt x="63" y="33"/>
                </a:lnTo>
                <a:lnTo>
                  <a:pt x="63" y="32"/>
                </a:lnTo>
                <a:close/>
              </a:path>
            </a:pathLst>
          </a:custGeom>
          <a:solidFill>
            <a:srgbClr val="000000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38" name="Freeform 106"/>
          <p:cNvSpPr>
            <a:spLocks/>
          </p:cNvSpPr>
          <p:nvPr/>
        </p:nvSpPr>
        <p:spPr bwMode="auto">
          <a:xfrm>
            <a:off x="3578225" y="3490913"/>
            <a:ext cx="28575" cy="23812"/>
          </a:xfrm>
          <a:custGeom>
            <a:avLst/>
            <a:gdLst/>
            <a:ahLst/>
            <a:cxnLst>
              <a:cxn ang="0">
                <a:pos x="12" y="55"/>
              </a:cxn>
              <a:cxn ang="0">
                <a:pos x="31" y="42"/>
              </a:cxn>
              <a:cxn ang="0">
                <a:pos x="47" y="55"/>
              </a:cxn>
              <a:cxn ang="0">
                <a:pos x="40" y="32"/>
              </a:cxn>
              <a:cxn ang="0">
                <a:pos x="60" y="21"/>
              </a:cxn>
              <a:cxn ang="0">
                <a:pos x="36" y="21"/>
              </a:cxn>
              <a:cxn ang="0">
                <a:pos x="31" y="0"/>
              </a:cxn>
              <a:cxn ang="0">
                <a:pos x="22" y="21"/>
              </a:cxn>
              <a:cxn ang="0">
                <a:pos x="0" y="21"/>
              </a:cxn>
              <a:cxn ang="0">
                <a:pos x="18" y="32"/>
              </a:cxn>
              <a:cxn ang="0">
                <a:pos x="12" y="55"/>
              </a:cxn>
            </a:cxnLst>
            <a:rect l="0" t="0" r="r" b="b"/>
            <a:pathLst>
              <a:path w="60" h="55">
                <a:moveTo>
                  <a:pt x="12" y="55"/>
                </a:moveTo>
                <a:lnTo>
                  <a:pt x="31" y="42"/>
                </a:lnTo>
                <a:lnTo>
                  <a:pt x="47" y="55"/>
                </a:lnTo>
                <a:lnTo>
                  <a:pt x="40" y="32"/>
                </a:lnTo>
                <a:lnTo>
                  <a:pt x="60" y="21"/>
                </a:lnTo>
                <a:lnTo>
                  <a:pt x="36" y="21"/>
                </a:lnTo>
                <a:lnTo>
                  <a:pt x="31" y="0"/>
                </a:lnTo>
                <a:lnTo>
                  <a:pt x="22" y="21"/>
                </a:lnTo>
                <a:lnTo>
                  <a:pt x="0" y="21"/>
                </a:lnTo>
                <a:lnTo>
                  <a:pt x="18" y="32"/>
                </a:lnTo>
                <a:lnTo>
                  <a:pt x="12" y="55"/>
                </a:lnTo>
                <a:close/>
              </a:path>
            </a:pathLst>
          </a:custGeom>
          <a:solidFill>
            <a:srgbClr val="FFFFFF"/>
          </a:solidFill>
          <a:ln w="317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39" name="Freeform 107"/>
          <p:cNvSpPr>
            <a:spLocks/>
          </p:cNvSpPr>
          <p:nvPr/>
        </p:nvSpPr>
        <p:spPr bwMode="auto">
          <a:xfrm>
            <a:off x="2054225" y="3675063"/>
            <a:ext cx="31750" cy="25400"/>
          </a:xfrm>
          <a:custGeom>
            <a:avLst/>
            <a:gdLst/>
            <a:ahLst/>
            <a:cxnLst>
              <a:cxn ang="0">
                <a:pos x="63" y="29"/>
              </a:cxn>
              <a:cxn ang="0">
                <a:pos x="61" y="24"/>
              </a:cxn>
              <a:cxn ang="0">
                <a:pos x="61" y="21"/>
              </a:cxn>
              <a:cxn ang="0">
                <a:pos x="60" y="16"/>
              </a:cxn>
              <a:cxn ang="0">
                <a:pos x="57" y="13"/>
              </a:cxn>
              <a:cxn ang="0">
                <a:pos x="54" y="11"/>
              </a:cxn>
              <a:cxn ang="0">
                <a:pos x="51" y="9"/>
              </a:cxn>
              <a:cxn ang="0">
                <a:pos x="50" y="5"/>
              </a:cxn>
              <a:cxn ang="0">
                <a:pos x="46" y="3"/>
              </a:cxn>
              <a:cxn ang="0">
                <a:pos x="43" y="3"/>
              </a:cxn>
              <a:cxn ang="0">
                <a:pos x="37" y="2"/>
              </a:cxn>
              <a:cxn ang="0">
                <a:pos x="33" y="0"/>
              </a:cxn>
              <a:cxn ang="0">
                <a:pos x="29" y="0"/>
              </a:cxn>
              <a:cxn ang="0">
                <a:pos x="26" y="0"/>
              </a:cxn>
              <a:cxn ang="0">
                <a:pos x="21" y="2"/>
              </a:cxn>
              <a:cxn ang="0">
                <a:pos x="17" y="3"/>
              </a:cxn>
              <a:cxn ang="0">
                <a:pos x="14" y="5"/>
              </a:cxn>
              <a:cxn ang="0">
                <a:pos x="11" y="7"/>
              </a:cxn>
              <a:cxn ang="0">
                <a:pos x="8" y="10"/>
              </a:cxn>
              <a:cxn ang="0">
                <a:pos x="4" y="13"/>
              </a:cxn>
              <a:cxn ang="0">
                <a:pos x="3" y="17"/>
              </a:cxn>
              <a:cxn ang="0">
                <a:pos x="1" y="23"/>
              </a:cxn>
              <a:cxn ang="0">
                <a:pos x="0" y="28"/>
              </a:cxn>
              <a:cxn ang="0">
                <a:pos x="0" y="32"/>
              </a:cxn>
              <a:cxn ang="0">
                <a:pos x="1" y="35"/>
              </a:cxn>
              <a:cxn ang="0">
                <a:pos x="1" y="41"/>
              </a:cxn>
              <a:cxn ang="0">
                <a:pos x="3" y="42"/>
              </a:cxn>
              <a:cxn ang="0">
                <a:pos x="4" y="46"/>
              </a:cxn>
              <a:cxn ang="0">
                <a:pos x="7" y="50"/>
              </a:cxn>
              <a:cxn ang="0">
                <a:pos x="11" y="53"/>
              </a:cxn>
              <a:cxn ang="0">
                <a:pos x="14" y="57"/>
              </a:cxn>
              <a:cxn ang="0">
                <a:pos x="19" y="59"/>
              </a:cxn>
              <a:cxn ang="0">
                <a:pos x="22" y="61"/>
              </a:cxn>
              <a:cxn ang="0">
                <a:pos x="26" y="61"/>
              </a:cxn>
              <a:cxn ang="0">
                <a:pos x="30" y="61"/>
              </a:cxn>
              <a:cxn ang="0">
                <a:pos x="36" y="61"/>
              </a:cxn>
              <a:cxn ang="0">
                <a:pos x="40" y="60"/>
              </a:cxn>
              <a:cxn ang="0">
                <a:pos x="44" y="59"/>
              </a:cxn>
              <a:cxn ang="0">
                <a:pos x="47" y="57"/>
              </a:cxn>
              <a:cxn ang="0">
                <a:pos x="50" y="53"/>
              </a:cxn>
              <a:cxn ang="0">
                <a:pos x="53" y="52"/>
              </a:cxn>
              <a:cxn ang="0">
                <a:pos x="57" y="47"/>
              </a:cxn>
              <a:cxn ang="0">
                <a:pos x="60" y="43"/>
              </a:cxn>
              <a:cxn ang="0">
                <a:pos x="61" y="42"/>
              </a:cxn>
              <a:cxn ang="0">
                <a:pos x="61" y="38"/>
              </a:cxn>
              <a:cxn ang="0">
                <a:pos x="63" y="34"/>
              </a:cxn>
            </a:cxnLst>
            <a:rect l="0" t="0" r="r" b="b"/>
            <a:pathLst>
              <a:path w="63" h="61">
                <a:moveTo>
                  <a:pt x="63" y="32"/>
                </a:moveTo>
                <a:lnTo>
                  <a:pt x="63" y="29"/>
                </a:lnTo>
                <a:lnTo>
                  <a:pt x="63" y="28"/>
                </a:lnTo>
                <a:lnTo>
                  <a:pt x="61" y="24"/>
                </a:lnTo>
                <a:lnTo>
                  <a:pt x="61" y="23"/>
                </a:lnTo>
                <a:lnTo>
                  <a:pt x="61" y="21"/>
                </a:lnTo>
                <a:lnTo>
                  <a:pt x="60" y="18"/>
                </a:lnTo>
                <a:lnTo>
                  <a:pt x="60" y="16"/>
                </a:lnTo>
                <a:lnTo>
                  <a:pt x="58" y="14"/>
                </a:lnTo>
                <a:lnTo>
                  <a:pt x="57" y="13"/>
                </a:lnTo>
                <a:lnTo>
                  <a:pt x="56" y="13"/>
                </a:lnTo>
                <a:lnTo>
                  <a:pt x="54" y="11"/>
                </a:lnTo>
                <a:lnTo>
                  <a:pt x="53" y="9"/>
                </a:lnTo>
                <a:lnTo>
                  <a:pt x="51" y="9"/>
                </a:lnTo>
                <a:lnTo>
                  <a:pt x="51" y="7"/>
                </a:lnTo>
                <a:lnTo>
                  <a:pt x="50" y="5"/>
                </a:lnTo>
                <a:lnTo>
                  <a:pt x="47" y="3"/>
                </a:lnTo>
                <a:lnTo>
                  <a:pt x="46" y="3"/>
                </a:lnTo>
                <a:lnTo>
                  <a:pt x="44" y="3"/>
                </a:lnTo>
                <a:lnTo>
                  <a:pt x="43" y="3"/>
                </a:lnTo>
                <a:lnTo>
                  <a:pt x="40" y="2"/>
                </a:lnTo>
                <a:lnTo>
                  <a:pt x="37" y="2"/>
                </a:lnTo>
                <a:lnTo>
                  <a:pt x="36" y="0"/>
                </a:lnTo>
                <a:lnTo>
                  <a:pt x="33" y="0"/>
                </a:lnTo>
                <a:lnTo>
                  <a:pt x="32" y="0"/>
                </a:lnTo>
                <a:lnTo>
                  <a:pt x="29" y="0"/>
                </a:lnTo>
                <a:lnTo>
                  <a:pt x="28" y="0"/>
                </a:lnTo>
                <a:lnTo>
                  <a:pt x="26" y="0"/>
                </a:lnTo>
                <a:lnTo>
                  <a:pt x="22" y="2"/>
                </a:lnTo>
                <a:lnTo>
                  <a:pt x="21" y="2"/>
                </a:lnTo>
                <a:lnTo>
                  <a:pt x="19" y="3"/>
                </a:lnTo>
                <a:lnTo>
                  <a:pt x="17" y="3"/>
                </a:lnTo>
                <a:lnTo>
                  <a:pt x="14" y="3"/>
                </a:lnTo>
                <a:lnTo>
                  <a:pt x="14" y="5"/>
                </a:lnTo>
                <a:lnTo>
                  <a:pt x="11" y="5"/>
                </a:lnTo>
                <a:lnTo>
                  <a:pt x="11" y="7"/>
                </a:lnTo>
                <a:lnTo>
                  <a:pt x="10" y="9"/>
                </a:lnTo>
                <a:lnTo>
                  <a:pt x="8" y="10"/>
                </a:lnTo>
                <a:lnTo>
                  <a:pt x="7" y="13"/>
                </a:lnTo>
                <a:lnTo>
                  <a:pt x="4" y="13"/>
                </a:lnTo>
                <a:lnTo>
                  <a:pt x="3" y="16"/>
                </a:lnTo>
                <a:lnTo>
                  <a:pt x="3" y="17"/>
                </a:lnTo>
                <a:lnTo>
                  <a:pt x="1" y="20"/>
                </a:lnTo>
                <a:lnTo>
                  <a:pt x="1" y="23"/>
                </a:lnTo>
                <a:lnTo>
                  <a:pt x="0" y="25"/>
                </a:lnTo>
                <a:lnTo>
                  <a:pt x="0" y="28"/>
                </a:lnTo>
                <a:lnTo>
                  <a:pt x="0" y="31"/>
                </a:lnTo>
                <a:lnTo>
                  <a:pt x="0" y="32"/>
                </a:lnTo>
                <a:lnTo>
                  <a:pt x="0" y="34"/>
                </a:lnTo>
                <a:lnTo>
                  <a:pt x="1" y="35"/>
                </a:lnTo>
                <a:lnTo>
                  <a:pt x="1" y="39"/>
                </a:lnTo>
                <a:lnTo>
                  <a:pt x="1" y="41"/>
                </a:lnTo>
                <a:lnTo>
                  <a:pt x="1" y="42"/>
                </a:lnTo>
                <a:lnTo>
                  <a:pt x="3" y="42"/>
                </a:lnTo>
                <a:lnTo>
                  <a:pt x="3" y="43"/>
                </a:lnTo>
                <a:lnTo>
                  <a:pt x="4" y="46"/>
                </a:lnTo>
                <a:lnTo>
                  <a:pt x="4" y="47"/>
                </a:lnTo>
                <a:lnTo>
                  <a:pt x="7" y="50"/>
                </a:lnTo>
                <a:lnTo>
                  <a:pt x="10" y="52"/>
                </a:lnTo>
                <a:lnTo>
                  <a:pt x="11" y="53"/>
                </a:lnTo>
                <a:lnTo>
                  <a:pt x="12" y="56"/>
                </a:lnTo>
                <a:lnTo>
                  <a:pt x="14" y="57"/>
                </a:lnTo>
                <a:lnTo>
                  <a:pt x="15" y="57"/>
                </a:lnTo>
                <a:lnTo>
                  <a:pt x="19" y="59"/>
                </a:lnTo>
                <a:lnTo>
                  <a:pt x="22" y="60"/>
                </a:lnTo>
                <a:lnTo>
                  <a:pt x="22" y="61"/>
                </a:lnTo>
                <a:lnTo>
                  <a:pt x="25" y="61"/>
                </a:lnTo>
                <a:lnTo>
                  <a:pt x="26" y="61"/>
                </a:lnTo>
                <a:lnTo>
                  <a:pt x="29" y="61"/>
                </a:lnTo>
                <a:lnTo>
                  <a:pt x="30" y="61"/>
                </a:lnTo>
                <a:lnTo>
                  <a:pt x="33" y="61"/>
                </a:lnTo>
                <a:lnTo>
                  <a:pt x="36" y="61"/>
                </a:lnTo>
                <a:lnTo>
                  <a:pt x="39" y="61"/>
                </a:lnTo>
                <a:lnTo>
                  <a:pt x="40" y="60"/>
                </a:lnTo>
                <a:lnTo>
                  <a:pt x="42" y="59"/>
                </a:lnTo>
                <a:lnTo>
                  <a:pt x="44" y="59"/>
                </a:lnTo>
                <a:lnTo>
                  <a:pt x="46" y="57"/>
                </a:lnTo>
                <a:lnTo>
                  <a:pt x="47" y="57"/>
                </a:lnTo>
                <a:lnTo>
                  <a:pt x="50" y="54"/>
                </a:lnTo>
                <a:lnTo>
                  <a:pt x="50" y="53"/>
                </a:lnTo>
                <a:lnTo>
                  <a:pt x="51" y="52"/>
                </a:lnTo>
                <a:lnTo>
                  <a:pt x="53" y="52"/>
                </a:lnTo>
                <a:lnTo>
                  <a:pt x="54" y="50"/>
                </a:lnTo>
                <a:lnTo>
                  <a:pt x="57" y="47"/>
                </a:lnTo>
                <a:lnTo>
                  <a:pt x="58" y="46"/>
                </a:lnTo>
                <a:lnTo>
                  <a:pt x="60" y="43"/>
                </a:lnTo>
                <a:lnTo>
                  <a:pt x="60" y="42"/>
                </a:lnTo>
                <a:lnTo>
                  <a:pt x="61" y="42"/>
                </a:lnTo>
                <a:lnTo>
                  <a:pt x="61" y="41"/>
                </a:lnTo>
                <a:lnTo>
                  <a:pt x="61" y="38"/>
                </a:lnTo>
                <a:lnTo>
                  <a:pt x="61" y="35"/>
                </a:lnTo>
                <a:lnTo>
                  <a:pt x="63" y="34"/>
                </a:lnTo>
                <a:lnTo>
                  <a:pt x="63" y="32"/>
                </a:lnTo>
                <a:close/>
              </a:path>
            </a:pathLst>
          </a:custGeom>
          <a:solidFill>
            <a:srgbClr val="000000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40" name="Freeform 108"/>
          <p:cNvSpPr>
            <a:spLocks/>
          </p:cNvSpPr>
          <p:nvPr/>
        </p:nvSpPr>
        <p:spPr bwMode="auto">
          <a:xfrm>
            <a:off x="2054225" y="3675063"/>
            <a:ext cx="30163" cy="25400"/>
          </a:xfrm>
          <a:custGeom>
            <a:avLst/>
            <a:gdLst/>
            <a:ahLst/>
            <a:cxnLst>
              <a:cxn ang="0">
                <a:pos x="13" y="55"/>
              </a:cxn>
              <a:cxn ang="0">
                <a:pos x="31" y="41"/>
              </a:cxn>
              <a:cxn ang="0">
                <a:pos x="48" y="55"/>
              </a:cxn>
              <a:cxn ang="0">
                <a:pos x="41" y="32"/>
              </a:cxn>
              <a:cxn ang="0">
                <a:pos x="60" y="21"/>
              </a:cxn>
              <a:cxn ang="0">
                <a:pos x="36" y="21"/>
              </a:cxn>
              <a:cxn ang="0">
                <a:pos x="31" y="0"/>
              </a:cxn>
              <a:cxn ang="0">
                <a:pos x="22" y="21"/>
              </a:cxn>
              <a:cxn ang="0">
                <a:pos x="0" y="21"/>
              </a:cxn>
              <a:cxn ang="0">
                <a:pos x="18" y="32"/>
              </a:cxn>
              <a:cxn ang="0">
                <a:pos x="13" y="55"/>
              </a:cxn>
            </a:cxnLst>
            <a:rect l="0" t="0" r="r" b="b"/>
            <a:pathLst>
              <a:path w="60" h="55">
                <a:moveTo>
                  <a:pt x="13" y="55"/>
                </a:moveTo>
                <a:lnTo>
                  <a:pt x="31" y="41"/>
                </a:lnTo>
                <a:lnTo>
                  <a:pt x="48" y="55"/>
                </a:lnTo>
                <a:lnTo>
                  <a:pt x="41" y="32"/>
                </a:lnTo>
                <a:lnTo>
                  <a:pt x="60" y="21"/>
                </a:lnTo>
                <a:lnTo>
                  <a:pt x="36" y="21"/>
                </a:lnTo>
                <a:lnTo>
                  <a:pt x="31" y="0"/>
                </a:lnTo>
                <a:lnTo>
                  <a:pt x="22" y="21"/>
                </a:lnTo>
                <a:lnTo>
                  <a:pt x="0" y="21"/>
                </a:lnTo>
                <a:lnTo>
                  <a:pt x="18" y="32"/>
                </a:lnTo>
                <a:lnTo>
                  <a:pt x="13" y="55"/>
                </a:lnTo>
                <a:close/>
              </a:path>
            </a:pathLst>
          </a:custGeom>
          <a:solidFill>
            <a:srgbClr val="FFFFFF"/>
          </a:solidFill>
          <a:ln w="317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41" name="Freeform 109"/>
          <p:cNvSpPr>
            <a:spLocks/>
          </p:cNvSpPr>
          <p:nvPr/>
        </p:nvSpPr>
        <p:spPr bwMode="auto">
          <a:xfrm>
            <a:off x="2527300" y="3956050"/>
            <a:ext cx="28575" cy="26988"/>
          </a:xfrm>
          <a:custGeom>
            <a:avLst/>
            <a:gdLst/>
            <a:ahLst/>
            <a:cxnLst>
              <a:cxn ang="0">
                <a:pos x="62" y="29"/>
              </a:cxn>
              <a:cxn ang="0">
                <a:pos x="61" y="24"/>
              </a:cxn>
              <a:cxn ang="0">
                <a:pos x="61" y="21"/>
              </a:cxn>
              <a:cxn ang="0">
                <a:pos x="60" y="16"/>
              </a:cxn>
              <a:cxn ang="0">
                <a:pos x="57" y="13"/>
              </a:cxn>
              <a:cxn ang="0">
                <a:pos x="54" y="11"/>
              </a:cxn>
              <a:cxn ang="0">
                <a:pos x="51" y="9"/>
              </a:cxn>
              <a:cxn ang="0">
                <a:pos x="50" y="4"/>
              </a:cxn>
              <a:cxn ang="0">
                <a:pos x="46" y="3"/>
              </a:cxn>
              <a:cxn ang="0">
                <a:pos x="43" y="3"/>
              </a:cxn>
              <a:cxn ang="0">
                <a:pos x="37" y="2"/>
              </a:cxn>
              <a:cxn ang="0">
                <a:pos x="33" y="0"/>
              </a:cxn>
              <a:cxn ang="0">
                <a:pos x="29" y="0"/>
              </a:cxn>
              <a:cxn ang="0">
                <a:pos x="26" y="0"/>
              </a:cxn>
              <a:cxn ang="0">
                <a:pos x="21" y="2"/>
              </a:cxn>
              <a:cxn ang="0">
                <a:pos x="16" y="3"/>
              </a:cxn>
              <a:cxn ang="0">
                <a:pos x="14" y="4"/>
              </a:cxn>
              <a:cxn ang="0">
                <a:pos x="11" y="7"/>
              </a:cxn>
              <a:cxn ang="0">
                <a:pos x="8" y="10"/>
              </a:cxn>
              <a:cxn ang="0">
                <a:pos x="4" y="13"/>
              </a:cxn>
              <a:cxn ang="0">
                <a:pos x="2" y="17"/>
              </a:cxn>
              <a:cxn ang="0">
                <a:pos x="1" y="22"/>
              </a:cxn>
              <a:cxn ang="0">
                <a:pos x="0" y="28"/>
              </a:cxn>
              <a:cxn ang="0">
                <a:pos x="0" y="32"/>
              </a:cxn>
              <a:cxn ang="0">
                <a:pos x="1" y="35"/>
              </a:cxn>
              <a:cxn ang="0">
                <a:pos x="1" y="40"/>
              </a:cxn>
              <a:cxn ang="0">
                <a:pos x="2" y="42"/>
              </a:cxn>
              <a:cxn ang="0">
                <a:pos x="4" y="46"/>
              </a:cxn>
              <a:cxn ang="0">
                <a:pos x="7" y="50"/>
              </a:cxn>
              <a:cxn ang="0">
                <a:pos x="11" y="53"/>
              </a:cxn>
              <a:cxn ang="0">
                <a:pos x="14" y="57"/>
              </a:cxn>
              <a:cxn ang="0">
                <a:pos x="19" y="58"/>
              </a:cxn>
              <a:cxn ang="0">
                <a:pos x="22" y="61"/>
              </a:cxn>
              <a:cxn ang="0">
                <a:pos x="26" y="61"/>
              </a:cxn>
              <a:cxn ang="0">
                <a:pos x="30" y="61"/>
              </a:cxn>
              <a:cxn ang="0">
                <a:pos x="36" y="61"/>
              </a:cxn>
              <a:cxn ang="0">
                <a:pos x="40" y="60"/>
              </a:cxn>
              <a:cxn ang="0">
                <a:pos x="44" y="58"/>
              </a:cxn>
              <a:cxn ang="0">
                <a:pos x="47" y="57"/>
              </a:cxn>
              <a:cxn ang="0">
                <a:pos x="50" y="53"/>
              </a:cxn>
              <a:cxn ang="0">
                <a:pos x="53" y="52"/>
              </a:cxn>
              <a:cxn ang="0">
                <a:pos x="57" y="47"/>
              </a:cxn>
              <a:cxn ang="0">
                <a:pos x="60" y="43"/>
              </a:cxn>
              <a:cxn ang="0">
                <a:pos x="61" y="42"/>
              </a:cxn>
              <a:cxn ang="0">
                <a:pos x="61" y="38"/>
              </a:cxn>
              <a:cxn ang="0">
                <a:pos x="62" y="34"/>
              </a:cxn>
            </a:cxnLst>
            <a:rect l="0" t="0" r="r" b="b"/>
            <a:pathLst>
              <a:path w="62" h="61">
                <a:moveTo>
                  <a:pt x="62" y="32"/>
                </a:moveTo>
                <a:lnTo>
                  <a:pt x="62" y="29"/>
                </a:lnTo>
                <a:lnTo>
                  <a:pt x="62" y="28"/>
                </a:lnTo>
                <a:lnTo>
                  <a:pt x="61" y="24"/>
                </a:lnTo>
                <a:lnTo>
                  <a:pt x="61" y="22"/>
                </a:lnTo>
                <a:lnTo>
                  <a:pt x="61" y="21"/>
                </a:lnTo>
                <a:lnTo>
                  <a:pt x="60" y="18"/>
                </a:lnTo>
                <a:lnTo>
                  <a:pt x="60" y="16"/>
                </a:lnTo>
                <a:lnTo>
                  <a:pt x="58" y="14"/>
                </a:lnTo>
                <a:lnTo>
                  <a:pt x="57" y="13"/>
                </a:lnTo>
                <a:lnTo>
                  <a:pt x="55" y="13"/>
                </a:lnTo>
                <a:lnTo>
                  <a:pt x="54" y="11"/>
                </a:lnTo>
                <a:lnTo>
                  <a:pt x="53" y="9"/>
                </a:lnTo>
                <a:lnTo>
                  <a:pt x="51" y="9"/>
                </a:lnTo>
                <a:lnTo>
                  <a:pt x="51" y="7"/>
                </a:lnTo>
                <a:lnTo>
                  <a:pt x="50" y="4"/>
                </a:lnTo>
                <a:lnTo>
                  <a:pt x="47" y="3"/>
                </a:lnTo>
                <a:lnTo>
                  <a:pt x="46" y="3"/>
                </a:lnTo>
                <a:lnTo>
                  <a:pt x="44" y="3"/>
                </a:lnTo>
                <a:lnTo>
                  <a:pt x="43" y="3"/>
                </a:lnTo>
                <a:lnTo>
                  <a:pt x="40" y="2"/>
                </a:lnTo>
                <a:lnTo>
                  <a:pt x="37" y="2"/>
                </a:lnTo>
                <a:lnTo>
                  <a:pt x="36" y="0"/>
                </a:lnTo>
                <a:lnTo>
                  <a:pt x="33" y="0"/>
                </a:lnTo>
                <a:lnTo>
                  <a:pt x="32" y="0"/>
                </a:lnTo>
                <a:lnTo>
                  <a:pt x="29" y="0"/>
                </a:lnTo>
                <a:lnTo>
                  <a:pt x="28" y="0"/>
                </a:lnTo>
                <a:lnTo>
                  <a:pt x="26" y="0"/>
                </a:lnTo>
                <a:lnTo>
                  <a:pt x="22" y="2"/>
                </a:lnTo>
                <a:lnTo>
                  <a:pt x="21" y="2"/>
                </a:lnTo>
                <a:lnTo>
                  <a:pt x="19" y="3"/>
                </a:lnTo>
                <a:lnTo>
                  <a:pt x="16" y="3"/>
                </a:lnTo>
                <a:lnTo>
                  <a:pt x="14" y="3"/>
                </a:lnTo>
                <a:lnTo>
                  <a:pt x="14" y="4"/>
                </a:lnTo>
                <a:lnTo>
                  <a:pt x="11" y="4"/>
                </a:lnTo>
                <a:lnTo>
                  <a:pt x="11" y="7"/>
                </a:lnTo>
                <a:lnTo>
                  <a:pt x="9" y="9"/>
                </a:lnTo>
                <a:lnTo>
                  <a:pt x="8" y="10"/>
                </a:lnTo>
                <a:lnTo>
                  <a:pt x="7" y="13"/>
                </a:lnTo>
                <a:lnTo>
                  <a:pt x="4" y="13"/>
                </a:lnTo>
                <a:lnTo>
                  <a:pt x="2" y="16"/>
                </a:lnTo>
                <a:lnTo>
                  <a:pt x="2" y="17"/>
                </a:lnTo>
                <a:lnTo>
                  <a:pt x="1" y="20"/>
                </a:lnTo>
                <a:lnTo>
                  <a:pt x="1" y="22"/>
                </a:lnTo>
                <a:lnTo>
                  <a:pt x="0" y="25"/>
                </a:lnTo>
                <a:lnTo>
                  <a:pt x="0" y="28"/>
                </a:lnTo>
                <a:lnTo>
                  <a:pt x="0" y="31"/>
                </a:lnTo>
                <a:lnTo>
                  <a:pt x="0" y="32"/>
                </a:lnTo>
                <a:lnTo>
                  <a:pt x="0" y="34"/>
                </a:lnTo>
                <a:lnTo>
                  <a:pt x="1" y="35"/>
                </a:lnTo>
                <a:lnTo>
                  <a:pt x="1" y="39"/>
                </a:lnTo>
                <a:lnTo>
                  <a:pt x="1" y="40"/>
                </a:lnTo>
                <a:lnTo>
                  <a:pt x="1" y="42"/>
                </a:lnTo>
                <a:lnTo>
                  <a:pt x="2" y="42"/>
                </a:lnTo>
                <a:lnTo>
                  <a:pt x="2" y="43"/>
                </a:lnTo>
                <a:lnTo>
                  <a:pt x="4" y="46"/>
                </a:lnTo>
                <a:lnTo>
                  <a:pt x="4" y="47"/>
                </a:lnTo>
                <a:lnTo>
                  <a:pt x="7" y="50"/>
                </a:lnTo>
                <a:lnTo>
                  <a:pt x="9" y="52"/>
                </a:lnTo>
                <a:lnTo>
                  <a:pt x="11" y="53"/>
                </a:lnTo>
                <a:lnTo>
                  <a:pt x="12" y="56"/>
                </a:lnTo>
                <a:lnTo>
                  <a:pt x="14" y="57"/>
                </a:lnTo>
                <a:lnTo>
                  <a:pt x="15" y="57"/>
                </a:lnTo>
                <a:lnTo>
                  <a:pt x="19" y="58"/>
                </a:lnTo>
                <a:lnTo>
                  <a:pt x="22" y="60"/>
                </a:lnTo>
                <a:lnTo>
                  <a:pt x="22" y="61"/>
                </a:lnTo>
                <a:lnTo>
                  <a:pt x="25" y="61"/>
                </a:lnTo>
                <a:lnTo>
                  <a:pt x="26" y="61"/>
                </a:lnTo>
                <a:lnTo>
                  <a:pt x="29" y="61"/>
                </a:lnTo>
                <a:lnTo>
                  <a:pt x="30" y="61"/>
                </a:lnTo>
                <a:lnTo>
                  <a:pt x="33" y="61"/>
                </a:lnTo>
                <a:lnTo>
                  <a:pt x="36" y="61"/>
                </a:lnTo>
                <a:lnTo>
                  <a:pt x="39" y="61"/>
                </a:lnTo>
                <a:lnTo>
                  <a:pt x="40" y="60"/>
                </a:lnTo>
                <a:lnTo>
                  <a:pt x="41" y="58"/>
                </a:lnTo>
                <a:lnTo>
                  <a:pt x="44" y="58"/>
                </a:lnTo>
                <a:lnTo>
                  <a:pt x="46" y="57"/>
                </a:lnTo>
                <a:lnTo>
                  <a:pt x="47" y="57"/>
                </a:lnTo>
                <a:lnTo>
                  <a:pt x="50" y="54"/>
                </a:lnTo>
                <a:lnTo>
                  <a:pt x="50" y="53"/>
                </a:lnTo>
                <a:lnTo>
                  <a:pt x="51" y="52"/>
                </a:lnTo>
                <a:lnTo>
                  <a:pt x="53" y="52"/>
                </a:lnTo>
                <a:lnTo>
                  <a:pt x="54" y="50"/>
                </a:lnTo>
                <a:lnTo>
                  <a:pt x="57" y="47"/>
                </a:lnTo>
                <a:lnTo>
                  <a:pt x="58" y="46"/>
                </a:lnTo>
                <a:lnTo>
                  <a:pt x="60" y="43"/>
                </a:lnTo>
                <a:lnTo>
                  <a:pt x="60" y="42"/>
                </a:lnTo>
                <a:lnTo>
                  <a:pt x="61" y="42"/>
                </a:lnTo>
                <a:lnTo>
                  <a:pt x="61" y="40"/>
                </a:lnTo>
                <a:lnTo>
                  <a:pt x="61" y="38"/>
                </a:lnTo>
                <a:lnTo>
                  <a:pt x="61" y="35"/>
                </a:lnTo>
                <a:lnTo>
                  <a:pt x="62" y="34"/>
                </a:lnTo>
                <a:lnTo>
                  <a:pt x="62" y="32"/>
                </a:lnTo>
                <a:close/>
              </a:path>
            </a:pathLst>
          </a:custGeom>
          <a:solidFill>
            <a:srgbClr val="000000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42" name="Freeform 110"/>
          <p:cNvSpPr>
            <a:spLocks/>
          </p:cNvSpPr>
          <p:nvPr/>
        </p:nvSpPr>
        <p:spPr bwMode="auto">
          <a:xfrm>
            <a:off x="2527300" y="3957638"/>
            <a:ext cx="28575" cy="22225"/>
          </a:xfrm>
          <a:custGeom>
            <a:avLst/>
            <a:gdLst/>
            <a:ahLst/>
            <a:cxnLst>
              <a:cxn ang="0">
                <a:pos x="13" y="55"/>
              </a:cxn>
              <a:cxn ang="0">
                <a:pos x="31" y="41"/>
              </a:cxn>
              <a:cxn ang="0">
                <a:pos x="47" y="55"/>
              </a:cxn>
              <a:cxn ang="0">
                <a:pos x="40" y="32"/>
              </a:cxn>
              <a:cxn ang="0">
                <a:pos x="60" y="20"/>
              </a:cxn>
              <a:cxn ang="0">
                <a:pos x="36" y="20"/>
              </a:cxn>
              <a:cxn ang="0">
                <a:pos x="31" y="0"/>
              </a:cxn>
              <a:cxn ang="0">
                <a:pos x="22" y="20"/>
              </a:cxn>
              <a:cxn ang="0">
                <a:pos x="0" y="20"/>
              </a:cxn>
              <a:cxn ang="0">
                <a:pos x="18" y="32"/>
              </a:cxn>
              <a:cxn ang="0">
                <a:pos x="13" y="55"/>
              </a:cxn>
            </a:cxnLst>
            <a:rect l="0" t="0" r="r" b="b"/>
            <a:pathLst>
              <a:path w="60" h="55">
                <a:moveTo>
                  <a:pt x="13" y="55"/>
                </a:moveTo>
                <a:lnTo>
                  <a:pt x="31" y="41"/>
                </a:lnTo>
                <a:lnTo>
                  <a:pt x="47" y="55"/>
                </a:lnTo>
                <a:lnTo>
                  <a:pt x="40" y="32"/>
                </a:lnTo>
                <a:lnTo>
                  <a:pt x="60" y="20"/>
                </a:lnTo>
                <a:lnTo>
                  <a:pt x="36" y="20"/>
                </a:lnTo>
                <a:lnTo>
                  <a:pt x="31" y="0"/>
                </a:lnTo>
                <a:lnTo>
                  <a:pt x="22" y="20"/>
                </a:lnTo>
                <a:lnTo>
                  <a:pt x="0" y="20"/>
                </a:lnTo>
                <a:lnTo>
                  <a:pt x="18" y="32"/>
                </a:lnTo>
                <a:lnTo>
                  <a:pt x="13" y="55"/>
                </a:lnTo>
                <a:close/>
              </a:path>
            </a:pathLst>
          </a:custGeom>
          <a:solidFill>
            <a:srgbClr val="FFFFFF"/>
          </a:solidFill>
          <a:ln w="317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43" name="Freeform 111"/>
          <p:cNvSpPr>
            <a:spLocks/>
          </p:cNvSpPr>
          <p:nvPr/>
        </p:nvSpPr>
        <p:spPr bwMode="auto">
          <a:xfrm>
            <a:off x="2957513" y="3871913"/>
            <a:ext cx="31750" cy="25400"/>
          </a:xfrm>
          <a:custGeom>
            <a:avLst/>
            <a:gdLst/>
            <a:ahLst/>
            <a:cxnLst>
              <a:cxn ang="0">
                <a:pos x="63" y="29"/>
              </a:cxn>
              <a:cxn ang="0">
                <a:pos x="61" y="23"/>
              </a:cxn>
              <a:cxn ang="0">
                <a:pos x="61" y="21"/>
              </a:cxn>
              <a:cxn ang="0">
                <a:pos x="60" y="15"/>
              </a:cxn>
              <a:cxn ang="0">
                <a:pos x="57" y="12"/>
              </a:cxn>
              <a:cxn ang="0">
                <a:pos x="54" y="11"/>
              </a:cxn>
              <a:cxn ang="0">
                <a:pos x="52" y="8"/>
              </a:cxn>
              <a:cxn ang="0">
                <a:pos x="50" y="4"/>
              </a:cxn>
              <a:cxn ang="0">
                <a:pos x="46" y="3"/>
              </a:cxn>
              <a:cxn ang="0">
                <a:pos x="43" y="3"/>
              </a:cxn>
              <a:cxn ang="0">
                <a:pos x="38" y="1"/>
              </a:cxn>
              <a:cxn ang="0">
                <a:pos x="34" y="0"/>
              </a:cxn>
              <a:cxn ang="0">
                <a:pos x="29" y="0"/>
              </a:cxn>
              <a:cxn ang="0">
                <a:pos x="27" y="0"/>
              </a:cxn>
              <a:cxn ang="0">
                <a:pos x="21" y="1"/>
              </a:cxn>
              <a:cxn ang="0">
                <a:pos x="17" y="3"/>
              </a:cxn>
              <a:cxn ang="0">
                <a:pos x="14" y="4"/>
              </a:cxn>
              <a:cxn ang="0">
                <a:pos x="11" y="7"/>
              </a:cxn>
              <a:cxn ang="0">
                <a:pos x="8" y="10"/>
              </a:cxn>
              <a:cxn ang="0">
                <a:pos x="4" y="12"/>
              </a:cxn>
              <a:cxn ang="0">
                <a:pos x="3" y="16"/>
              </a:cxn>
              <a:cxn ang="0">
                <a:pos x="1" y="22"/>
              </a:cxn>
              <a:cxn ang="0">
                <a:pos x="0" y="28"/>
              </a:cxn>
              <a:cxn ang="0">
                <a:pos x="0" y="32"/>
              </a:cxn>
              <a:cxn ang="0">
                <a:pos x="1" y="34"/>
              </a:cxn>
              <a:cxn ang="0">
                <a:pos x="1" y="40"/>
              </a:cxn>
              <a:cxn ang="0">
                <a:pos x="3" y="41"/>
              </a:cxn>
              <a:cxn ang="0">
                <a:pos x="4" y="46"/>
              </a:cxn>
              <a:cxn ang="0">
                <a:pos x="7" y="50"/>
              </a:cxn>
              <a:cxn ang="0">
                <a:pos x="11" y="52"/>
              </a:cxn>
              <a:cxn ang="0">
                <a:pos x="14" y="57"/>
              </a:cxn>
              <a:cxn ang="0">
                <a:pos x="20" y="58"/>
              </a:cxn>
              <a:cxn ang="0">
                <a:pos x="22" y="61"/>
              </a:cxn>
              <a:cxn ang="0">
                <a:pos x="27" y="61"/>
              </a:cxn>
              <a:cxn ang="0">
                <a:pos x="31" y="61"/>
              </a:cxn>
              <a:cxn ang="0">
                <a:pos x="36" y="61"/>
              </a:cxn>
              <a:cxn ang="0">
                <a:pos x="40" y="59"/>
              </a:cxn>
              <a:cxn ang="0">
                <a:pos x="45" y="58"/>
              </a:cxn>
              <a:cxn ang="0">
                <a:pos x="47" y="57"/>
              </a:cxn>
              <a:cxn ang="0">
                <a:pos x="50" y="52"/>
              </a:cxn>
              <a:cxn ang="0">
                <a:pos x="53" y="51"/>
              </a:cxn>
              <a:cxn ang="0">
                <a:pos x="57" y="47"/>
              </a:cxn>
              <a:cxn ang="0">
                <a:pos x="60" y="43"/>
              </a:cxn>
              <a:cxn ang="0">
                <a:pos x="61" y="41"/>
              </a:cxn>
              <a:cxn ang="0">
                <a:pos x="61" y="37"/>
              </a:cxn>
              <a:cxn ang="0">
                <a:pos x="63" y="33"/>
              </a:cxn>
            </a:cxnLst>
            <a:rect l="0" t="0" r="r" b="b"/>
            <a:pathLst>
              <a:path w="63" h="61">
                <a:moveTo>
                  <a:pt x="63" y="32"/>
                </a:moveTo>
                <a:lnTo>
                  <a:pt x="63" y="29"/>
                </a:lnTo>
                <a:lnTo>
                  <a:pt x="63" y="28"/>
                </a:lnTo>
                <a:lnTo>
                  <a:pt x="61" y="23"/>
                </a:lnTo>
                <a:lnTo>
                  <a:pt x="61" y="22"/>
                </a:lnTo>
                <a:lnTo>
                  <a:pt x="61" y="21"/>
                </a:lnTo>
                <a:lnTo>
                  <a:pt x="60" y="18"/>
                </a:lnTo>
                <a:lnTo>
                  <a:pt x="60" y="15"/>
                </a:lnTo>
                <a:lnTo>
                  <a:pt x="59" y="14"/>
                </a:lnTo>
                <a:lnTo>
                  <a:pt x="57" y="12"/>
                </a:lnTo>
                <a:lnTo>
                  <a:pt x="56" y="12"/>
                </a:lnTo>
                <a:lnTo>
                  <a:pt x="54" y="11"/>
                </a:lnTo>
                <a:lnTo>
                  <a:pt x="53" y="8"/>
                </a:lnTo>
                <a:lnTo>
                  <a:pt x="52" y="8"/>
                </a:lnTo>
                <a:lnTo>
                  <a:pt x="52" y="7"/>
                </a:lnTo>
                <a:lnTo>
                  <a:pt x="50" y="4"/>
                </a:lnTo>
                <a:lnTo>
                  <a:pt x="47" y="3"/>
                </a:lnTo>
                <a:lnTo>
                  <a:pt x="46" y="3"/>
                </a:lnTo>
                <a:lnTo>
                  <a:pt x="45" y="3"/>
                </a:lnTo>
                <a:lnTo>
                  <a:pt x="43" y="3"/>
                </a:lnTo>
                <a:lnTo>
                  <a:pt x="40" y="1"/>
                </a:lnTo>
                <a:lnTo>
                  <a:pt x="38" y="1"/>
                </a:lnTo>
                <a:lnTo>
                  <a:pt x="36" y="0"/>
                </a:lnTo>
                <a:lnTo>
                  <a:pt x="34" y="0"/>
                </a:lnTo>
                <a:lnTo>
                  <a:pt x="32" y="0"/>
                </a:lnTo>
                <a:lnTo>
                  <a:pt x="29" y="0"/>
                </a:lnTo>
                <a:lnTo>
                  <a:pt x="28" y="0"/>
                </a:lnTo>
                <a:lnTo>
                  <a:pt x="27" y="0"/>
                </a:lnTo>
                <a:lnTo>
                  <a:pt x="22" y="1"/>
                </a:lnTo>
                <a:lnTo>
                  <a:pt x="21" y="1"/>
                </a:lnTo>
                <a:lnTo>
                  <a:pt x="20" y="3"/>
                </a:lnTo>
                <a:lnTo>
                  <a:pt x="17" y="3"/>
                </a:lnTo>
                <a:lnTo>
                  <a:pt x="14" y="3"/>
                </a:lnTo>
                <a:lnTo>
                  <a:pt x="14" y="4"/>
                </a:lnTo>
                <a:lnTo>
                  <a:pt x="11" y="4"/>
                </a:lnTo>
                <a:lnTo>
                  <a:pt x="11" y="7"/>
                </a:lnTo>
                <a:lnTo>
                  <a:pt x="10" y="8"/>
                </a:lnTo>
                <a:lnTo>
                  <a:pt x="8" y="10"/>
                </a:lnTo>
                <a:lnTo>
                  <a:pt x="7" y="12"/>
                </a:lnTo>
                <a:lnTo>
                  <a:pt x="4" y="12"/>
                </a:lnTo>
                <a:lnTo>
                  <a:pt x="3" y="15"/>
                </a:lnTo>
                <a:lnTo>
                  <a:pt x="3" y="16"/>
                </a:lnTo>
                <a:lnTo>
                  <a:pt x="1" y="19"/>
                </a:lnTo>
                <a:lnTo>
                  <a:pt x="1" y="22"/>
                </a:lnTo>
                <a:lnTo>
                  <a:pt x="0" y="25"/>
                </a:lnTo>
                <a:lnTo>
                  <a:pt x="0" y="28"/>
                </a:lnTo>
                <a:lnTo>
                  <a:pt x="0" y="30"/>
                </a:lnTo>
                <a:lnTo>
                  <a:pt x="0" y="32"/>
                </a:lnTo>
                <a:lnTo>
                  <a:pt x="0" y="33"/>
                </a:lnTo>
                <a:lnTo>
                  <a:pt x="1" y="34"/>
                </a:lnTo>
                <a:lnTo>
                  <a:pt x="1" y="39"/>
                </a:lnTo>
                <a:lnTo>
                  <a:pt x="1" y="40"/>
                </a:lnTo>
                <a:lnTo>
                  <a:pt x="1" y="41"/>
                </a:lnTo>
                <a:lnTo>
                  <a:pt x="3" y="41"/>
                </a:lnTo>
                <a:lnTo>
                  <a:pt x="3" y="43"/>
                </a:lnTo>
                <a:lnTo>
                  <a:pt x="4" y="46"/>
                </a:lnTo>
                <a:lnTo>
                  <a:pt x="4" y="47"/>
                </a:lnTo>
                <a:lnTo>
                  <a:pt x="7" y="50"/>
                </a:lnTo>
                <a:lnTo>
                  <a:pt x="10" y="51"/>
                </a:lnTo>
                <a:lnTo>
                  <a:pt x="11" y="52"/>
                </a:lnTo>
                <a:lnTo>
                  <a:pt x="13" y="55"/>
                </a:lnTo>
                <a:lnTo>
                  <a:pt x="14" y="57"/>
                </a:lnTo>
                <a:lnTo>
                  <a:pt x="15" y="57"/>
                </a:lnTo>
                <a:lnTo>
                  <a:pt x="20" y="58"/>
                </a:lnTo>
                <a:lnTo>
                  <a:pt x="22" y="59"/>
                </a:lnTo>
                <a:lnTo>
                  <a:pt x="22" y="61"/>
                </a:lnTo>
                <a:lnTo>
                  <a:pt x="25" y="61"/>
                </a:lnTo>
                <a:lnTo>
                  <a:pt x="27" y="61"/>
                </a:lnTo>
                <a:lnTo>
                  <a:pt x="29" y="61"/>
                </a:lnTo>
                <a:lnTo>
                  <a:pt x="31" y="61"/>
                </a:lnTo>
                <a:lnTo>
                  <a:pt x="34" y="61"/>
                </a:lnTo>
                <a:lnTo>
                  <a:pt x="36" y="61"/>
                </a:lnTo>
                <a:lnTo>
                  <a:pt x="39" y="61"/>
                </a:lnTo>
                <a:lnTo>
                  <a:pt x="40" y="59"/>
                </a:lnTo>
                <a:lnTo>
                  <a:pt x="42" y="58"/>
                </a:lnTo>
                <a:lnTo>
                  <a:pt x="45" y="58"/>
                </a:lnTo>
                <a:lnTo>
                  <a:pt x="46" y="57"/>
                </a:lnTo>
                <a:lnTo>
                  <a:pt x="47" y="57"/>
                </a:lnTo>
                <a:lnTo>
                  <a:pt x="50" y="54"/>
                </a:lnTo>
                <a:lnTo>
                  <a:pt x="50" y="52"/>
                </a:lnTo>
                <a:lnTo>
                  <a:pt x="52" y="51"/>
                </a:lnTo>
                <a:lnTo>
                  <a:pt x="53" y="51"/>
                </a:lnTo>
                <a:lnTo>
                  <a:pt x="54" y="50"/>
                </a:lnTo>
                <a:lnTo>
                  <a:pt x="57" y="47"/>
                </a:lnTo>
                <a:lnTo>
                  <a:pt x="59" y="46"/>
                </a:lnTo>
                <a:lnTo>
                  <a:pt x="60" y="43"/>
                </a:lnTo>
                <a:lnTo>
                  <a:pt x="60" y="41"/>
                </a:lnTo>
                <a:lnTo>
                  <a:pt x="61" y="41"/>
                </a:lnTo>
                <a:lnTo>
                  <a:pt x="61" y="40"/>
                </a:lnTo>
                <a:lnTo>
                  <a:pt x="61" y="37"/>
                </a:lnTo>
                <a:lnTo>
                  <a:pt x="61" y="34"/>
                </a:lnTo>
                <a:lnTo>
                  <a:pt x="63" y="33"/>
                </a:lnTo>
                <a:lnTo>
                  <a:pt x="63" y="32"/>
                </a:lnTo>
                <a:close/>
              </a:path>
            </a:pathLst>
          </a:custGeom>
          <a:solidFill>
            <a:srgbClr val="000000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44" name="Freeform 112"/>
          <p:cNvSpPr>
            <a:spLocks/>
          </p:cNvSpPr>
          <p:nvPr/>
        </p:nvSpPr>
        <p:spPr bwMode="auto">
          <a:xfrm>
            <a:off x="2957513" y="3871913"/>
            <a:ext cx="30162" cy="25400"/>
          </a:xfrm>
          <a:custGeom>
            <a:avLst/>
            <a:gdLst/>
            <a:ahLst/>
            <a:cxnLst>
              <a:cxn ang="0">
                <a:pos x="13" y="56"/>
              </a:cxn>
              <a:cxn ang="0">
                <a:pos x="31" y="42"/>
              </a:cxn>
              <a:cxn ang="0">
                <a:pos x="48" y="56"/>
              </a:cxn>
              <a:cxn ang="0">
                <a:pos x="41" y="32"/>
              </a:cxn>
              <a:cxn ang="0">
                <a:pos x="60" y="21"/>
              </a:cxn>
              <a:cxn ang="0">
                <a:pos x="37" y="21"/>
              </a:cxn>
              <a:cxn ang="0">
                <a:pos x="31" y="0"/>
              </a:cxn>
              <a:cxn ang="0">
                <a:pos x="23" y="21"/>
              </a:cxn>
              <a:cxn ang="0">
                <a:pos x="0" y="21"/>
              </a:cxn>
              <a:cxn ang="0">
                <a:pos x="19" y="32"/>
              </a:cxn>
              <a:cxn ang="0">
                <a:pos x="13" y="56"/>
              </a:cxn>
            </a:cxnLst>
            <a:rect l="0" t="0" r="r" b="b"/>
            <a:pathLst>
              <a:path w="60" h="56">
                <a:moveTo>
                  <a:pt x="13" y="56"/>
                </a:moveTo>
                <a:lnTo>
                  <a:pt x="31" y="42"/>
                </a:lnTo>
                <a:lnTo>
                  <a:pt x="48" y="56"/>
                </a:lnTo>
                <a:lnTo>
                  <a:pt x="41" y="32"/>
                </a:lnTo>
                <a:lnTo>
                  <a:pt x="60" y="21"/>
                </a:lnTo>
                <a:lnTo>
                  <a:pt x="37" y="21"/>
                </a:lnTo>
                <a:lnTo>
                  <a:pt x="31" y="0"/>
                </a:lnTo>
                <a:lnTo>
                  <a:pt x="23" y="21"/>
                </a:lnTo>
                <a:lnTo>
                  <a:pt x="0" y="21"/>
                </a:lnTo>
                <a:lnTo>
                  <a:pt x="19" y="32"/>
                </a:lnTo>
                <a:lnTo>
                  <a:pt x="13" y="56"/>
                </a:lnTo>
                <a:close/>
              </a:path>
            </a:pathLst>
          </a:custGeom>
          <a:solidFill>
            <a:srgbClr val="FFFFFF"/>
          </a:solidFill>
          <a:ln w="317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45" name="Freeform 113"/>
          <p:cNvSpPr>
            <a:spLocks/>
          </p:cNvSpPr>
          <p:nvPr/>
        </p:nvSpPr>
        <p:spPr bwMode="auto">
          <a:xfrm>
            <a:off x="2908300" y="4049713"/>
            <a:ext cx="30163" cy="26987"/>
          </a:xfrm>
          <a:custGeom>
            <a:avLst/>
            <a:gdLst/>
            <a:ahLst/>
            <a:cxnLst>
              <a:cxn ang="0">
                <a:pos x="63" y="29"/>
              </a:cxn>
              <a:cxn ang="0">
                <a:pos x="61" y="24"/>
              </a:cxn>
              <a:cxn ang="0">
                <a:pos x="61" y="21"/>
              </a:cxn>
              <a:cxn ang="0">
                <a:pos x="60" y="15"/>
              </a:cxn>
              <a:cxn ang="0">
                <a:pos x="57" y="13"/>
              </a:cxn>
              <a:cxn ang="0">
                <a:pos x="54" y="11"/>
              </a:cxn>
              <a:cxn ang="0">
                <a:pos x="52" y="8"/>
              </a:cxn>
              <a:cxn ang="0">
                <a:pos x="50" y="4"/>
              </a:cxn>
              <a:cxn ang="0">
                <a:pos x="46" y="3"/>
              </a:cxn>
              <a:cxn ang="0">
                <a:pos x="43" y="3"/>
              </a:cxn>
              <a:cxn ang="0">
                <a:pos x="38" y="2"/>
              </a:cxn>
              <a:cxn ang="0">
                <a:pos x="33" y="0"/>
              </a:cxn>
              <a:cxn ang="0">
                <a:pos x="29" y="0"/>
              </a:cxn>
              <a:cxn ang="0">
                <a:pos x="27" y="0"/>
              </a:cxn>
              <a:cxn ang="0">
                <a:pos x="21" y="2"/>
              </a:cxn>
              <a:cxn ang="0">
                <a:pos x="17" y="3"/>
              </a:cxn>
              <a:cxn ang="0">
                <a:pos x="14" y="4"/>
              </a:cxn>
              <a:cxn ang="0">
                <a:pos x="11" y="7"/>
              </a:cxn>
              <a:cxn ang="0">
                <a:pos x="8" y="10"/>
              </a:cxn>
              <a:cxn ang="0">
                <a:pos x="4" y="13"/>
              </a:cxn>
              <a:cxn ang="0">
                <a:pos x="3" y="17"/>
              </a:cxn>
              <a:cxn ang="0">
                <a:pos x="1" y="22"/>
              </a:cxn>
              <a:cxn ang="0">
                <a:pos x="0" y="28"/>
              </a:cxn>
              <a:cxn ang="0">
                <a:pos x="0" y="32"/>
              </a:cxn>
              <a:cxn ang="0">
                <a:pos x="1" y="35"/>
              </a:cxn>
              <a:cxn ang="0">
                <a:pos x="1" y="40"/>
              </a:cxn>
              <a:cxn ang="0">
                <a:pos x="3" y="42"/>
              </a:cxn>
              <a:cxn ang="0">
                <a:pos x="4" y="46"/>
              </a:cxn>
              <a:cxn ang="0">
                <a:pos x="7" y="50"/>
              </a:cxn>
              <a:cxn ang="0">
                <a:pos x="11" y="53"/>
              </a:cxn>
              <a:cxn ang="0">
                <a:pos x="14" y="57"/>
              </a:cxn>
              <a:cxn ang="0">
                <a:pos x="20" y="58"/>
              </a:cxn>
              <a:cxn ang="0">
                <a:pos x="22" y="61"/>
              </a:cxn>
              <a:cxn ang="0">
                <a:pos x="27" y="61"/>
              </a:cxn>
              <a:cxn ang="0">
                <a:pos x="31" y="61"/>
              </a:cxn>
              <a:cxn ang="0">
                <a:pos x="36" y="61"/>
              </a:cxn>
              <a:cxn ang="0">
                <a:pos x="40" y="60"/>
              </a:cxn>
              <a:cxn ang="0">
                <a:pos x="45" y="58"/>
              </a:cxn>
              <a:cxn ang="0">
                <a:pos x="47" y="57"/>
              </a:cxn>
              <a:cxn ang="0">
                <a:pos x="50" y="53"/>
              </a:cxn>
              <a:cxn ang="0">
                <a:pos x="53" y="51"/>
              </a:cxn>
              <a:cxn ang="0">
                <a:pos x="57" y="47"/>
              </a:cxn>
              <a:cxn ang="0">
                <a:pos x="60" y="43"/>
              </a:cxn>
              <a:cxn ang="0">
                <a:pos x="61" y="42"/>
              </a:cxn>
              <a:cxn ang="0">
                <a:pos x="61" y="38"/>
              </a:cxn>
              <a:cxn ang="0">
                <a:pos x="63" y="33"/>
              </a:cxn>
            </a:cxnLst>
            <a:rect l="0" t="0" r="r" b="b"/>
            <a:pathLst>
              <a:path w="63" h="61">
                <a:moveTo>
                  <a:pt x="63" y="32"/>
                </a:moveTo>
                <a:lnTo>
                  <a:pt x="63" y="29"/>
                </a:lnTo>
                <a:lnTo>
                  <a:pt x="63" y="28"/>
                </a:lnTo>
                <a:lnTo>
                  <a:pt x="61" y="24"/>
                </a:lnTo>
                <a:lnTo>
                  <a:pt x="61" y="22"/>
                </a:lnTo>
                <a:lnTo>
                  <a:pt x="61" y="21"/>
                </a:lnTo>
                <a:lnTo>
                  <a:pt x="60" y="18"/>
                </a:lnTo>
                <a:lnTo>
                  <a:pt x="60" y="15"/>
                </a:lnTo>
                <a:lnTo>
                  <a:pt x="59" y="14"/>
                </a:lnTo>
                <a:lnTo>
                  <a:pt x="57" y="13"/>
                </a:lnTo>
                <a:lnTo>
                  <a:pt x="56" y="13"/>
                </a:lnTo>
                <a:lnTo>
                  <a:pt x="54" y="11"/>
                </a:lnTo>
                <a:lnTo>
                  <a:pt x="53" y="8"/>
                </a:lnTo>
                <a:lnTo>
                  <a:pt x="52" y="8"/>
                </a:lnTo>
                <a:lnTo>
                  <a:pt x="52" y="7"/>
                </a:lnTo>
                <a:lnTo>
                  <a:pt x="50" y="4"/>
                </a:lnTo>
                <a:lnTo>
                  <a:pt x="47" y="3"/>
                </a:lnTo>
                <a:lnTo>
                  <a:pt x="46" y="3"/>
                </a:lnTo>
                <a:lnTo>
                  <a:pt x="45" y="3"/>
                </a:lnTo>
                <a:lnTo>
                  <a:pt x="43" y="3"/>
                </a:lnTo>
                <a:lnTo>
                  <a:pt x="40" y="2"/>
                </a:lnTo>
                <a:lnTo>
                  <a:pt x="38" y="2"/>
                </a:lnTo>
                <a:lnTo>
                  <a:pt x="36" y="0"/>
                </a:lnTo>
                <a:lnTo>
                  <a:pt x="33" y="0"/>
                </a:lnTo>
                <a:lnTo>
                  <a:pt x="32" y="0"/>
                </a:lnTo>
                <a:lnTo>
                  <a:pt x="29" y="0"/>
                </a:lnTo>
                <a:lnTo>
                  <a:pt x="28" y="0"/>
                </a:lnTo>
                <a:lnTo>
                  <a:pt x="27" y="0"/>
                </a:lnTo>
                <a:lnTo>
                  <a:pt x="22" y="2"/>
                </a:lnTo>
                <a:lnTo>
                  <a:pt x="21" y="2"/>
                </a:lnTo>
                <a:lnTo>
                  <a:pt x="20" y="3"/>
                </a:lnTo>
                <a:lnTo>
                  <a:pt x="17" y="3"/>
                </a:lnTo>
                <a:lnTo>
                  <a:pt x="14" y="3"/>
                </a:lnTo>
                <a:lnTo>
                  <a:pt x="14" y="4"/>
                </a:lnTo>
                <a:lnTo>
                  <a:pt x="11" y="4"/>
                </a:lnTo>
                <a:lnTo>
                  <a:pt x="11" y="7"/>
                </a:lnTo>
                <a:lnTo>
                  <a:pt x="10" y="8"/>
                </a:lnTo>
                <a:lnTo>
                  <a:pt x="8" y="10"/>
                </a:lnTo>
                <a:lnTo>
                  <a:pt x="7" y="13"/>
                </a:lnTo>
                <a:lnTo>
                  <a:pt x="4" y="13"/>
                </a:lnTo>
                <a:lnTo>
                  <a:pt x="3" y="15"/>
                </a:lnTo>
                <a:lnTo>
                  <a:pt x="3" y="17"/>
                </a:lnTo>
                <a:lnTo>
                  <a:pt x="1" y="20"/>
                </a:lnTo>
                <a:lnTo>
                  <a:pt x="1" y="22"/>
                </a:lnTo>
                <a:lnTo>
                  <a:pt x="0" y="25"/>
                </a:lnTo>
                <a:lnTo>
                  <a:pt x="0" y="28"/>
                </a:lnTo>
                <a:lnTo>
                  <a:pt x="0" y="31"/>
                </a:lnTo>
                <a:lnTo>
                  <a:pt x="0" y="32"/>
                </a:lnTo>
                <a:lnTo>
                  <a:pt x="0" y="33"/>
                </a:lnTo>
                <a:lnTo>
                  <a:pt x="1" y="35"/>
                </a:lnTo>
                <a:lnTo>
                  <a:pt x="1" y="39"/>
                </a:lnTo>
                <a:lnTo>
                  <a:pt x="1" y="40"/>
                </a:lnTo>
                <a:lnTo>
                  <a:pt x="1" y="42"/>
                </a:lnTo>
                <a:lnTo>
                  <a:pt x="3" y="42"/>
                </a:lnTo>
                <a:lnTo>
                  <a:pt x="3" y="43"/>
                </a:lnTo>
                <a:lnTo>
                  <a:pt x="4" y="46"/>
                </a:lnTo>
                <a:lnTo>
                  <a:pt x="4" y="47"/>
                </a:lnTo>
                <a:lnTo>
                  <a:pt x="7" y="50"/>
                </a:lnTo>
                <a:lnTo>
                  <a:pt x="10" y="51"/>
                </a:lnTo>
                <a:lnTo>
                  <a:pt x="11" y="53"/>
                </a:lnTo>
                <a:lnTo>
                  <a:pt x="13" y="56"/>
                </a:lnTo>
                <a:lnTo>
                  <a:pt x="14" y="57"/>
                </a:lnTo>
                <a:lnTo>
                  <a:pt x="15" y="57"/>
                </a:lnTo>
                <a:lnTo>
                  <a:pt x="20" y="58"/>
                </a:lnTo>
                <a:lnTo>
                  <a:pt x="22" y="60"/>
                </a:lnTo>
                <a:lnTo>
                  <a:pt x="22" y="61"/>
                </a:lnTo>
                <a:lnTo>
                  <a:pt x="25" y="61"/>
                </a:lnTo>
                <a:lnTo>
                  <a:pt x="27" y="61"/>
                </a:lnTo>
                <a:lnTo>
                  <a:pt x="29" y="61"/>
                </a:lnTo>
                <a:lnTo>
                  <a:pt x="31" y="61"/>
                </a:lnTo>
                <a:lnTo>
                  <a:pt x="33" y="61"/>
                </a:lnTo>
                <a:lnTo>
                  <a:pt x="36" y="61"/>
                </a:lnTo>
                <a:lnTo>
                  <a:pt x="39" y="61"/>
                </a:lnTo>
                <a:lnTo>
                  <a:pt x="40" y="60"/>
                </a:lnTo>
                <a:lnTo>
                  <a:pt x="42" y="58"/>
                </a:lnTo>
                <a:lnTo>
                  <a:pt x="45" y="58"/>
                </a:lnTo>
                <a:lnTo>
                  <a:pt x="46" y="57"/>
                </a:lnTo>
                <a:lnTo>
                  <a:pt x="47" y="57"/>
                </a:lnTo>
                <a:lnTo>
                  <a:pt x="50" y="54"/>
                </a:lnTo>
                <a:lnTo>
                  <a:pt x="50" y="53"/>
                </a:lnTo>
                <a:lnTo>
                  <a:pt x="52" y="51"/>
                </a:lnTo>
                <a:lnTo>
                  <a:pt x="53" y="51"/>
                </a:lnTo>
                <a:lnTo>
                  <a:pt x="54" y="50"/>
                </a:lnTo>
                <a:lnTo>
                  <a:pt x="57" y="47"/>
                </a:lnTo>
                <a:lnTo>
                  <a:pt x="59" y="46"/>
                </a:lnTo>
                <a:lnTo>
                  <a:pt x="60" y="43"/>
                </a:lnTo>
                <a:lnTo>
                  <a:pt x="60" y="42"/>
                </a:lnTo>
                <a:lnTo>
                  <a:pt x="61" y="42"/>
                </a:lnTo>
                <a:lnTo>
                  <a:pt x="61" y="40"/>
                </a:lnTo>
                <a:lnTo>
                  <a:pt x="61" y="38"/>
                </a:lnTo>
                <a:lnTo>
                  <a:pt x="61" y="35"/>
                </a:lnTo>
                <a:lnTo>
                  <a:pt x="63" y="33"/>
                </a:lnTo>
                <a:lnTo>
                  <a:pt x="63" y="32"/>
                </a:lnTo>
                <a:close/>
              </a:path>
            </a:pathLst>
          </a:custGeom>
          <a:solidFill>
            <a:srgbClr val="000000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46" name="Freeform 114"/>
          <p:cNvSpPr>
            <a:spLocks/>
          </p:cNvSpPr>
          <p:nvPr/>
        </p:nvSpPr>
        <p:spPr bwMode="auto">
          <a:xfrm>
            <a:off x="2908300" y="4051300"/>
            <a:ext cx="28575" cy="22225"/>
          </a:xfrm>
          <a:custGeom>
            <a:avLst/>
            <a:gdLst/>
            <a:ahLst/>
            <a:cxnLst>
              <a:cxn ang="0">
                <a:pos x="13" y="55"/>
              </a:cxn>
              <a:cxn ang="0">
                <a:pos x="31" y="41"/>
              </a:cxn>
              <a:cxn ang="0">
                <a:pos x="48" y="55"/>
              </a:cxn>
              <a:cxn ang="0">
                <a:pos x="41" y="31"/>
              </a:cxn>
              <a:cxn ang="0">
                <a:pos x="60" y="20"/>
              </a:cxn>
              <a:cxn ang="0">
                <a:pos x="37" y="20"/>
              </a:cxn>
              <a:cxn ang="0">
                <a:pos x="31" y="0"/>
              </a:cxn>
              <a:cxn ang="0">
                <a:pos x="23" y="20"/>
              </a:cxn>
              <a:cxn ang="0">
                <a:pos x="0" y="20"/>
              </a:cxn>
              <a:cxn ang="0">
                <a:pos x="19" y="31"/>
              </a:cxn>
              <a:cxn ang="0">
                <a:pos x="13" y="55"/>
              </a:cxn>
            </a:cxnLst>
            <a:rect l="0" t="0" r="r" b="b"/>
            <a:pathLst>
              <a:path w="60" h="55">
                <a:moveTo>
                  <a:pt x="13" y="55"/>
                </a:moveTo>
                <a:lnTo>
                  <a:pt x="31" y="41"/>
                </a:lnTo>
                <a:lnTo>
                  <a:pt x="48" y="55"/>
                </a:lnTo>
                <a:lnTo>
                  <a:pt x="41" y="31"/>
                </a:lnTo>
                <a:lnTo>
                  <a:pt x="60" y="20"/>
                </a:lnTo>
                <a:lnTo>
                  <a:pt x="37" y="20"/>
                </a:lnTo>
                <a:lnTo>
                  <a:pt x="31" y="0"/>
                </a:lnTo>
                <a:lnTo>
                  <a:pt x="23" y="20"/>
                </a:lnTo>
                <a:lnTo>
                  <a:pt x="0" y="20"/>
                </a:lnTo>
                <a:lnTo>
                  <a:pt x="19" y="31"/>
                </a:lnTo>
                <a:lnTo>
                  <a:pt x="13" y="55"/>
                </a:lnTo>
                <a:close/>
              </a:path>
            </a:pathLst>
          </a:custGeom>
          <a:solidFill>
            <a:srgbClr val="FFFFFF"/>
          </a:solidFill>
          <a:ln w="317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47" name="Freeform 115"/>
          <p:cNvSpPr>
            <a:spLocks/>
          </p:cNvSpPr>
          <p:nvPr/>
        </p:nvSpPr>
        <p:spPr bwMode="auto">
          <a:xfrm>
            <a:off x="3668713" y="3863975"/>
            <a:ext cx="30162" cy="25400"/>
          </a:xfrm>
          <a:custGeom>
            <a:avLst/>
            <a:gdLst/>
            <a:ahLst/>
            <a:cxnLst>
              <a:cxn ang="0">
                <a:pos x="13" y="56"/>
              </a:cxn>
              <a:cxn ang="0">
                <a:pos x="31" y="42"/>
              </a:cxn>
              <a:cxn ang="0">
                <a:pos x="48" y="56"/>
              </a:cxn>
              <a:cxn ang="0">
                <a:pos x="41" y="32"/>
              </a:cxn>
              <a:cxn ang="0">
                <a:pos x="60" y="21"/>
              </a:cxn>
              <a:cxn ang="0">
                <a:pos x="36" y="21"/>
              </a:cxn>
              <a:cxn ang="0">
                <a:pos x="31" y="0"/>
              </a:cxn>
              <a:cxn ang="0">
                <a:pos x="22" y="21"/>
              </a:cxn>
              <a:cxn ang="0">
                <a:pos x="0" y="21"/>
              </a:cxn>
              <a:cxn ang="0">
                <a:pos x="18" y="32"/>
              </a:cxn>
              <a:cxn ang="0">
                <a:pos x="13" y="56"/>
              </a:cxn>
            </a:cxnLst>
            <a:rect l="0" t="0" r="r" b="b"/>
            <a:pathLst>
              <a:path w="60" h="56">
                <a:moveTo>
                  <a:pt x="13" y="56"/>
                </a:moveTo>
                <a:lnTo>
                  <a:pt x="31" y="42"/>
                </a:lnTo>
                <a:lnTo>
                  <a:pt x="48" y="56"/>
                </a:lnTo>
                <a:lnTo>
                  <a:pt x="41" y="32"/>
                </a:lnTo>
                <a:lnTo>
                  <a:pt x="60" y="21"/>
                </a:lnTo>
                <a:lnTo>
                  <a:pt x="36" y="21"/>
                </a:lnTo>
                <a:lnTo>
                  <a:pt x="31" y="0"/>
                </a:lnTo>
                <a:lnTo>
                  <a:pt x="22" y="21"/>
                </a:lnTo>
                <a:lnTo>
                  <a:pt x="0" y="21"/>
                </a:lnTo>
                <a:lnTo>
                  <a:pt x="18" y="32"/>
                </a:lnTo>
                <a:lnTo>
                  <a:pt x="13" y="56"/>
                </a:lnTo>
                <a:close/>
              </a:path>
            </a:pathLst>
          </a:custGeom>
          <a:solidFill>
            <a:srgbClr val="FFFFFF"/>
          </a:solidFill>
          <a:ln w="317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48" name="Freeform 116"/>
          <p:cNvSpPr>
            <a:spLocks/>
          </p:cNvSpPr>
          <p:nvPr/>
        </p:nvSpPr>
        <p:spPr bwMode="auto">
          <a:xfrm>
            <a:off x="4311650" y="3840163"/>
            <a:ext cx="30163" cy="26987"/>
          </a:xfrm>
          <a:custGeom>
            <a:avLst/>
            <a:gdLst/>
            <a:ahLst/>
            <a:cxnLst>
              <a:cxn ang="0">
                <a:pos x="63" y="29"/>
              </a:cxn>
              <a:cxn ang="0">
                <a:pos x="61" y="24"/>
              </a:cxn>
              <a:cxn ang="0">
                <a:pos x="61" y="21"/>
              </a:cxn>
              <a:cxn ang="0">
                <a:pos x="60" y="15"/>
              </a:cxn>
              <a:cxn ang="0">
                <a:pos x="57" y="13"/>
              </a:cxn>
              <a:cxn ang="0">
                <a:pos x="54" y="11"/>
              </a:cxn>
              <a:cxn ang="0">
                <a:pos x="52" y="8"/>
              </a:cxn>
              <a:cxn ang="0">
                <a:pos x="50" y="4"/>
              </a:cxn>
              <a:cxn ang="0">
                <a:pos x="46" y="3"/>
              </a:cxn>
              <a:cxn ang="0">
                <a:pos x="43" y="3"/>
              </a:cxn>
              <a:cxn ang="0">
                <a:pos x="38" y="2"/>
              </a:cxn>
              <a:cxn ang="0">
                <a:pos x="33" y="0"/>
              </a:cxn>
              <a:cxn ang="0">
                <a:pos x="29" y="0"/>
              </a:cxn>
              <a:cxn ang="0">
                <a:pos x="26" y="0"/>
              </a:cxn>
              <a:cxn ang="0">
                <a:pos x="21" y="2"/>
              </a:cxn>
              <a:cxn ang="0">
                <a:pos x="17" y="3"/>
              </a:cxn>
              <a:cxn ang="0">
                <a:pos x="14" y="4"/>
              </a:cxn>
              <a:cxn ang="0">
                <a:pos x="11" y="7"/>
              </a:cxn>
              <a:cxn ang="0">
                <a:pos x="8" y="10"/>
              </a:cxn>
              <a:cxn ang="0">
                <a:pos x="4" y="13"/>
              </a:cxn>
              <a:cxn ang="0">
                <a:pos x="3" y="17"/>
              </a:cxn>
              <a:cxn ang="0">
                <a:pos x="1" y="22"/>
              </a:cxn>
              <a:cxn ang="0">
                <a:pos x="0" y="28"/>
              </a:cxn>
              <a:cxn ang="0">
                <a:pos x="0" y="32"/>
              </a:cxn>
              <a:cxn ang="0">
                <a:pos x="1" y="35"/>
              </a:cxn>
              <a:cxn ang="0">
                <a:pos x="1" y="40"/>
              </a:cxn>
              <a:cxn ang="0">
                <a:pos x="3" y="42"/>
              </a:cxn>
              <a:cxn ang="0">
                <a:pos x="4" y="46"/>
              </a:cxn>
              <a:cxn ang="0">
                <a:pos x="7" y="50"/>
              </a:cxn>
              <a:cxn ang="0">
                <a:pos x="11" y="53"/>
              </a:cxn>
              <a:cxn ang="0">
                <a:pos x="14" y="57"/>
              </a:cxn>
              <a:cxn ang="0">
                <a:pos x="19" y="58"/>
              </a:cxn>
              <a:cxn ang="0">
                <a:pos x="22" y="61"/>
              </a:cxn>
              <a:cxn ang="0">
                <a:pos x="26" y="61"/>
              </a:cxn>
              <a:cxn ang="0">
                <a:pos x="31" y="61"/>
              </a:cxn>
              <a:cxn ang="0">
                <a:pos x="36" y="61"/>
              </a:cxn>
              <a:cxn ang="0">
                <a:pos x="40" y="60"/>
              </a:cxn>
              <a:cxn ang="0">
                <a:pos x="45" y="58"/>
              </a:cxn>
              <a:cxn ang="0">
                <a:pos x="47" y="57"/>
              </a:cxn>
              <a:cxn ang="0">
                <a:pos x="50" y="53"/>
              </a:cxn>
              <a:cxn ang="0">
                <a:pos x="53" y="51"/>
              </a:cxn>
              <a:cxn ang="0">
                <a:pos x="57" y="47"/>
              </a:cxn>
              <a:cxn ang="0">
                <a:pos x="60" y="43"/>
              </a:cxn>
              <a:cxn ang="0">
                <a:pos x="61" y="42"/>
              </a:cxn>
              <a:cxn ang="0">
                <a:pos x="61" y="38"/>
              </a:cxn>
              <a:cxn ang="0">
                <a:pos x="63" y="33"/>
              </a:cxn>
            </a:cxnLst>
            <a:rect l="0" t="0" r="r" b="b"/>
            <a:pathLst>
              <a:path w="63" h="61">
                <a:moveTo>
                  <a:pt x="63" y="32"/>
                </a:moveTo>
                <a:lnTo>
                  <a:pt x="63" y="29"/>
                </a:lnTo>
                <a:lnTo>
                  <a:pt x="63" y="28"/>
                </a:lnTo>
                <a:lnTo>
                  <a:pt x="61" y="24"/>
                </a:lnTo>
                <a:lnTo>
                  <a:pt x="61" y="22"/>
                </a:lnTo>
                <a:lnTo>
                  <a:pt x="61" y="21"/>
                </a:lnTo>
                <a:lnTo>
                  <a:pt x="60" y="18"/>
                </a:lnTo>
                <a:lnTo>
                  <a:pt x="60" y="15"/>
                </a:lnTo>
                <a:lnTo>
                  <a:pt x="59" y="14"/>
                </a:lnTo>
                <a:lnTo>
                  <a:pt x="57" y="13"/>
                </a:lnTo>
                <a:lnTo>
                  <a:pt x="56" y="13"/>
                </a:lnTo>
                <a:lnTo>
                  <a:pt x="54" y="11"/>
                </a:lnTo>
                <a:lnTo>
                  <a:pt x="53" y="8"/>
                </a:lnTo>
                <a:lnTo>
                  <a:pt x="52" y="8"/>
                </a:lnTo>
                <a:lnTo>
                  <a:pt x="52" y="7"/>
                </a:lnTo>
                <a:lnTo>
                  <a:pt x="50" y="4"/>
                </a:lnTo>
                <a:lnTo>
                  <a:pt x="47" y="3"/>
                </a:lnTo>
                <a:lnTo>
                  <a:pt x="46" y="3"/>
                </a:lnTo>
                <a:lnTo>
                  <a:pt x="45" y="3"/>
                </a:lnTo>
                <a:lnTo>
                  <a:pt x="43" y="3"/>
                </a:lnTo>
                <a:lnTo>
                  <a:pt x="40" y="2"/>
                </a:lnTo>
                <a:lnTo>
                  <a:pt x="38" y="2"/>
                </a:lnTo>
                <a:lnTo>
                  <a:pt x="36" y="0"/>
                </a:lnTo>
                <a:lnTo>
                  <a:pt x="33" y="0"/>
                </a:lnTo>
                <a:lnTo>
                  <a:pt x="32" y="0"/>
                </a:lnTo>
                <a:lnTo>
                  <a:pt x="29" y="0"/>
                </a:lnTo>
                <a:lnTo>
                  <a:pt x="28" y="0"/>
                </a:lnTo>
                <a:lnTo>
                  <a:pt x="26" y="0"/>
                </a:lnTo>
                <a:lnTo>
                  <a:pt x="22" y="2"/>
                </a:lnTo>
                <a:lnTo>
                  <a:pt x="21" y="2"/>
                </a:lnTo>
                <a:lnTo>
                  <a:pt x="19" y="3"/>
                </a:lnTo>
                <a:lnTo>
                  <a:pt x="17" y="3"/>
                </a:lnTo>
                <a:lnTo>
                  <a:pt x="14" y="3"/>
                </a:lnTo>
                <a:lnTo>
                  <a:pt x="14" y="4"/>
                </a:lnTo>
                <a:lnTo>
                  <a:pt x="11" y="4"/>
                </a:lnTo>
                <a:lnTo>
                  <a:pt x="11" y="7"/>
                </a:lnTo>
                <a:lnTo>
                  <a:pt x="10" y="8"/>
                </a:lnTo>
                <a:lnTo>
                  <a:pt x="8" y="10"/>
                </a:lnTo>
                <a:lnTo>
                  <a:pt x="7" y="13"/>
                </a:lnTo>
                <a:lnTo>
                  <a:pt x="4" y="13"/>
                </a:lnTo>
                <a:lnTo>
                  <a:pt x="3" y="15"/>
                </a:lnTo>
                <a:lnTo>
                  <a:pt x="3" y="17"/>
                </a:lnTo>
                <a:lnTo>
                  <a:pt x="1" y="20"/>
                </a:lnTo>
                <a:lnTo>
                  <a:pt x="1" y="22"/>
                </a:lnTo>
                <a:lnTo>
                  <a:pt x="0" y="25"/>
                </a:lnTo>
                <a:lnTo>
                  <a:pt x="0" y="28"/>
                </a:lnTo>
                <a:lnTo>
                  <a:pt x="0" y="31"/>
                </a:lnTo>
                <a:lnTo>
                  <a:pt x="0" y="32"/>
                </a:lnTo>
                <a:lnTo>
                  <a:pt x="0" y="33"/>
                </a:lnTo>
                <a:lnTo>
                  <a:pt x="1" y="35"/>
                </a:lnTo>
                <a:lnTo>
                  <a:pt x="1" y="39"/>
                </a:lnTo>
                <a:lnTo>
                  <a:pt x="1" y="40"/>
                </a:lnTo>
                <a:lnTo>
                  <a:pt x="1" y="42"/>
                </a:lnTo>
                <a:lnTo>
                  <a:pt x="3" y="42"/>
                </a:lnTo>
                <a:lnTo>
                  <a:pt x="3" y="43"/>
                </a:lnTo>
                <a:lnTo>
                  <a:pt x="4" y="46"/>
                </a:lnTo>
                <a:lnTo>
                  <a:pt x="4" y="47"/>
                </a:lnTo>
                <a:lnTo>
                  <a:pt x="7" y="50"/>
                </a:lnTo>
                <a:lnTo>
                  <a:pt x="10" y="51"/>
                </a:lnTo>
                <a:lnTo>
                  <a:pt x="11" y="53"/>
                </a:lnTo>
                <a:lnTo>
                  <a:pt x="12" y="56"/>
                </a:lnTo>
                <a:lnTo>
                  <a:pt x="14" y="57"/>
                </a:lnTo>
                <a:lnTo>
                  <a:pt x="15" y="57"/>
                </a:lnTo>
                <a:lnTo>
                  <a:pt x="19" y="58"/>
                </a:lnTo>
                <a:lnTo>
                  <a:pt x="22" y="60"/>
                </a:lnTo>
                <a:lnTo>
                  <a:pt x="22" y="61"/>
                </a:lnTo>
                <a:lnTo>
                  <a:pt x="25" y="61"/>
                </a:lnTo>
                <a:lnTo>
                  <a:pt x="26" y="61"/>
                </a:lnTo>
                <a:lnTo>
                  <a:pt x="29" y="61"/>
                </a:lnTo>
                <a:lnTo>
                  <a:pt x="31" y="61"/>
                </a:lnTo>
                <a:lnTo>
                  <a:pt x="33" y="61"/>
                </a:lnTo>
                <a:lnTo>
                  <a:pt x="36" y="61"/>
                </a:lnTo>
                <a:lnTo>
                  <a:pt x="39" y="61"/>
                </a:lnTo>
                <a:lnTo>
                  <a:pt x="40" y="60"/>
                </a:lnTo>
                <a:lnTo>
                  <a:pt x="42" y="58"/>
                </a:lnTo>
                <a:lnTo>
                  <a:pt x="45" y="58"/>
                </a:lnTo>
                <a:lnTo>
                  <a:pt x="46" y="57"/>
                </a:lnTo>
                <a:lnTo>
                  <a:pt x="47" y="57"/>
                </a:lnTo>
                <a:lnTo>
                  <a:pt x="50" y="54"/>
                </a:lnTo>
                <a:lnTo>
                  <a:pt x="50" y="53"/>
                </a:lnTo>
                <a:lnTo>
                  <a:pt x="52" y="51"/>
                </a:lnTo>
                <a:lnTo>
                  <a:pt x="53" y="51"/>
                </a:lnTo>
                <a:lnTo>
                  <a:pt x="54" y="50"/>
                </a:lnTo>
                <a:lnTo>
                  <a:pt x="57" y="47"/>
                </a:lnTo>
                <a:lnTo>
                  <a:pt x="59" y="46"/>
                </a:lnTo>
                <a:lnTo>
                  <a:pt x="60" y="43"/>
                </a:lnTo>
                <a:lnTo>
                  <a:pt x="60" y="42"/>
                </a:lnTo>
                <a:lnTo>
                  <a:pt x="61" y="42"/>
                </a:lnTo>
                <a:lnTo>
                  <a:pt x="61" y="40"/>
                </a:lnTo>
                <a:lnTo>
                  <a:pt x="61" y="38"/>
                </a:lnTo>
                <a:lnTo>
                  <a:pt x="61" y="35"/>
                </a:lnTo>
                <a:lnTo>
                  <a:pt x="63" y="33"/>
                </a:lnTo>
                <a:lnTo>
                  <a:pt x="63" y="32"/>
                </a:lnTo>
                <a:close/>
              </a:path>
            </a:pathLst>
          </a:custGeom>
          <a:solidFill>
            <a:srgbClr val="000000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49" name="Freeform 117"/>
          <p:cNvSpPr>
            <a:spLocks/>
          </p:cNvSpPr>
          <p:nvPr/>
        </p:nvSpPr>
        <p:spPr bwMode="auto">
          <a:xfrm>
            <a:off x="4311650" y="3841750"/>
            <a:ext cx="28575" cy="22225"/>
          </a:xfrm>
          <a:custGeom>
            <a:avLst/>
            <a:gdLst/>
            <a:ahLst/>
            <a:cxnLst>
              <a:cxn ang="0">
                <a:pos x="13" y="55"/>
              </a:cxn>
              <a:cxn ang="0">
                <a:pos x="31" y="41"/>
              </a:cxn>
              <a:cxn ang="0">
                <a:pos x="48" y="55"/>
              </a:cxn>
              <a:cxn ang="0">
                <a:pos x="41" y="31"/>
              </a:cxn>
              <a:cxn ang="0">
                <a:pos x="60" y="20"/>
              </a:cxn>
              <a:cxn ang="0">
                <a:pos x="37" y="20"/>
              </a:cxn>
              <a:cxn ang="0">
                <a:pos x="31" y="0"/>
              </a:cxn>
              <a:cxn ang="0">
                <a:pos x="23" y="20"/>
              </a:cxn>
              <a:cxn ang="0">
                <a:pos x="0" y="20"/>
              </a:cxn>
              <a:cxn ang="0">
                <a:pos x="18" y="31"/>
              </a:cxn>
              <a:cxn ang="0">
                <a:pos x="13" y="55"/>
              </a:cxn>
            </a:cxnLst>
            <a:rect l="0" t="0" r="r" b="b"/>
            <a:pathLst>
              <a:path w="60" h="55">
                <a:moveTo>
                  <a:pt x="13" y="55"/>
                </a:moveTo>
                <a:lnTo>
                  <a:pt x="31" y="41"/>
                </a:lnTo>
                <a:lnTo>
                  <a:pt x="48" y="55"/>
                </a:lnTo>
                <a:lnTo>
                  <a:pt x="41" y="31"/>
                </a:lnTo>
                <a:lnTo>
                  <a:pt x="60" y="20"/>
                </a:lnTo>
                <a:lnTo>
                  <a:pt x="37" y="20"/>
                </a:lnTo>
                <a:lnTo>
                  <a:pt x="31" y="0"/>
                </a:lnTo>
                <a:lnTo>
                  <a:pt x="23" y="20"/>
                </a:lnTo>
                <a:lnTo>
                  <a:pt x="0" y="20"/>
                </a:lnTo>
                <a:lnTo>
                  <a:pt x="18" y="31"/>
                </a:lnTo>
                <a:lnTo>
                  <a:pt x="13" y="55"/>
                </a:lnTo>
                <a:close/>
              </a:path>
            </a:pathLst>
          </a:custGeom>
          <a:solidFill>
            <a:srgbClr val="FFFFFF"/>
          </a:solidFill>
          <a:ln w="317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50" name="Freeform 118"/>
          <p:cNvSpPr>
            <a:spLocks/>
          </p:cNvSpPr>
          <p:nvPr/>
        </p:nvSpPr>
        <p:spPr bwMode="auto">
          <a:xfrm>
            <a:off x="3757613" y="4157663"/>
            <a:ext cx="31750" cy="25400"/>
          </a:xfrm>
          <a:custGeom>
            <a:avLst/>
            <a:gdLst/>
            <a:ahLst/>
            <a:cxnLst>
              <a:cxn ang="0">
                <a:pos x="63" y="29"/>
              </a:cxn>
              <a:cxn ang="0">
                <a:pos x="61" y="24"/>
              </a:cxn>
              <a:cxn ang="0">
                <a:pos x="61" y="21"/>
              </a:cxn>
              <a:cxn ang="0">
                <a:pos x="60" y="15"/>
              </a:cxn>
              <a:cxn ang="0">
                <a:pos x="57" y="12"/>
              </a:cxn>
              <a:cxn ang="0">
                <a:pos x="54" y="11"/>
              </a:cxn>
              <a:cxn ang="0">
                <a:pos x="52" y="8"/>
              </a:cxn>
              <a:cxn ang="0">
                <a:pos x="50" y="4"/>
              </a:cxn>
              <a:cxn ang="0">
                <a:pos x="46" y="3"/>
              </a:cxn>
              <a:cxn ang="0">
                <a:pos x="43" y="3"/>
              </a:cxn>
              <a:cxn ang="0">
                <a:pos x="38" y="1"/>
              </a:cxn>
              <a:cxn ang="0">
                <a:pos x="34" y="0"/>
              </a:cxn>
              <a:cxn ang="0">
                <a:pos x="29" y="0"/>
              </a:cxn>
              <a:cxn ang="0">
                <a:pos x="27" y="0"/>
              </a:cxn>
              <a:cxn ang="0">
                <a:pos x="21" y="1"/>
              </a:cxn>
              <a:cxn ang="0">
                <a:pos x="17" y="3"/>
              </a:cxn>
              <a:cxn ang="0">
                <a:pos x="14" y="4"/>
              </a:cxn>
              <a:cxn ang="0">
                <a:pos x="11" y="7"/>
              </a:cxn>
              <a:cxn ang="0">
                <a:pos x="8" y="10"/>
              </a:cxn>
              <a:cxn ang="0">
                <a:pos x="4" y="12"/>
              </a:cxn>
              <a:cxn ang="0">
                <a:pos x="3" y="17"/>
              </a:cxn>
              <a:cxn ang="0">
                <a:pos x="1" y="22"/>
              </a:cxn>
              <a:cxn ang="0">
                <a:pos x="0" y="28"/>
              </a:cxn>
              <a:cxn ang="0">
                <a:pos x="0" y="32"/>
              </a:cxn>
              <a:cxn ang="0">
                <a:pos x="1" y="35"/>
              </a:cxn>
              <a:cxn ang="0">
                <a:pos x="1" y="40"/>
              </a:cxn>
              <a:cxn ang="0">
                <a:pos x="3" y="42"/>
              </a:cxn>
              <a:cxn ang="0">
                <a:pos x="4" y="46"/>
              </a:cxn>
              <a:cxn ang="0">
                <a:pos x="7" y="50"/>
              </a:cxn>
              <a:cxn ang="0">
                <a:pos x="11" y="53"/>
              </a:cxn>
              <a:cxn ang="0">
                <a:pos x="14" y="57"/>
              </a:cxn>
              <a:cxn ang="0">
                <a:pos x="20" y="58"/>
              </a:cxn>
              <a:cxn ang="0">
                <a:pos x="22" y="61"/>
              </a:cxn>
              <a:cxn ang="0">
                <a:pos x="27" y="61"/>
              </a:cxn>
              <a:cxn ang="0">
                <a:pos x="31" y="61"/>
              </a:cxn>
              <a:cxn ang="0">
                <a:pos x="36" y="61"/>
              </a:cxn>
              <a:cxn ang="0">
                <a:pos x="41" y="60"/>
              </a:cxn>
              <a:cxn ang="0">
                <a:pos x="45" y="58"/>
              </a:cxn>
              <a:cxn ang="0">
                <a:pos x="47" y="57"/>
              </a:cxn>
              <a:cxn ang="0">
                <a:pos x="50" y="53"/>
              </a:cxn>
              <a:cxn ang="0">
                <a:pos x="53" y="51"/>
              </a:cxn>
              <a:cxn ang="0">
                <a:pos x="57" y="47"/>
              </a:cxn>
              <a:cxn ang="0">
                <a:pos x="60" y="43"/>
              </a:cxn>
              <a:cxn ang="0">
                <a:pos x="61" y="42"/>
              </a:cxn>
              <a:cxn ang="0">
                <a:pos x="61" y="37"/>
              </a:cxn>
              <a:cxn ang="0">
                <a:pos x="63" y="33"/>
              </a:cxn>
            </a:cxnLst>
            <a:rect l="0" t="0" r="r" b="b"/>
            <a:pathLst>
              <a:path w="63" h="61">
                <a:moveTo>
                  <a:pt x="63" y="32"/>
                </a:moveTo>
                <a:lnTo>
                  <a:pt x="63" y="29"/>
                </a:lnTo>
                <a:lnTo>
                  <a:pt x="63" y="28"/>
                </a:lnTo>
                <a:lnTo>
                  <a:pt x="61" y="24"/>
                </a:lnTo>
                <a:lnTo>
                  <a:pt x="61" y="22"/>
                </a:lnTo>
                <a:lnTo>
                  <a:pt x="61" y="21"/>
                </a:lnTo>
                <a:lnTo>
                  <a:pt x="60" y="18"/>
                </a:lnTo>
                <a:lnTo>
                  <a:pt x="60" y="15"/>
                </a:lnTo>
                <a:lnTo>
                  <a:pt x="59" y="14"/>
                </a:lnTo>
                <a:lnTo>
                  <a:pt x="57" y="12"/>
                </a:lnTo>
                <a:lnTo>
                  <a:pt x="56" y="12"/>
                </a:lnTo>
                <a:lnTo>
                  <a:pt x="54" y="11"/>
                </a:lnTo>
                <a:lnTo>
                  <a:pt x="53" y="8"/>
                </a:lnTo>
                <a:lnTo>
                  <a:pt x="52" y="8"/>
                </a:lnTo>
                <a:lnTo>
                  <a:pt x="52" y="7"/>
                </a:lnTo>
                <a:lnTo>
                  <a:pt x="50" y="4"/>
                </a:lnTo>
                <a:lnTo>
                  <a:pt x="47" y="3"/>
                </a:lnTo>
                <a:lnTo>
                  <a:pt x="46" y="3"/>
                </a:lnTo>
                <a:lnTo>
                  <a:pt x="45" y="3"/>
                </a:lnTo>
                <a:lnTo>
                  <a:pt x="43" y="3"/>
                </a:lnTo>
                <a:lnTo>
                  <a:pt x="41" y="1"/>
                </a:lnTo>
                <a:lnTo>
                  <a:pt x="38" y="1"/>
                </a:lnTo>
                <a:lnTo>
                  <a:pt x="36" y="0"/>
                </a:lnTo>
                <a:lnTo>
                  <a:pt x="34" y="0"/>
                </a:lnTo>
                <a:lnTo>
                  <a:pt x="32" y="0"/>
                </a:lnTo>
                <a:lnTo>
                  <a:pt x="29" y="0"/>
                </a:lnTo>
                <a:lnTo>
                  <a:pt x="28" y="0"/>
                </a:lnTo>
                <a:lnTo>
                  <a:pt x="27" y="0"/>
                </a:lnTo>
                <a:lnTo>
                  <a:pt x="22" y="1"/>
                </a:lnTo>
                <a:lnTo>
                  <a:pt x="21" y="1"/>
                </a:lnTo>
                <a:lnTo>
                  <a:pt x="20" y="3"/>
                </a:lnTo>
                <a:lnTo>
                  <a:pt x="17" y="3"/>
                </a:lnTo>
                <a:lnTo>
                  <a:pt x="14" y="3"/>
                </a:lnTo>
                <a:lnTo>
                  <a:pt x="14" y="4"/>
                </a:lnTo>
                <a:lnTo>
                  <a:pt x="11" y="4"/>
                </a:lnTo>
                <a:lnTo>
                  <a:pt x="11" y="7"/>
                </a:lnTo>
                <a:lnTo>
                  <a:pt x="10" y="8"/>
                </a:lnTo>
                <a:lnTo>
                  <a:pt x="8" y="10"/>
                </a:lnTo>
                <a:lnTo>
                  <a:pt x="7" y="12"/>
                </a:lnTo>
                <a:lnTo>
                  <a:pt x="4" y="12"/>
                </a:lnTo>
                <a:lnTo>
                  <a:pt x="3" y="15"/>
                </a:lnTo>
                <a:lnTo>
                  <a:pt x="3" y="17"/>
                </a:lnTo>
                <a:lnTo>
                  <a:pt x="1" y="19"/>
                </a:lnTo>
                <a:lnTo>
                  <a:pt x="1" y="22"/>
                </a:lnTo>
                <a:lnTo>
                  <a:pt x="0" y="25"/>
                </a:lnTo>
                <a:lnTo>
                  <a:pt x="0" y="28"/>
                </a:lnTo>
                <a:lnTo>
                  <a:pt x="0" y="30"/>
                </a:lnTo>
                <a:lnTo>
                  <a:pt x="0" y="32"/>
                </a:lnTo>
                <a:lnTo>
                  <a:pt x="0" y="33"/>
                </a:lnTo>
                <a:lnTo>
                  <a:pt x="1" y="35"/>
                </a:lnTo>
                <a:lnTo>
                  <a:pt x="1" y="39"/>
                </a:lnTo>
                <a:lnTo>
                  <a:pt x="1" y="40"/>
                </a:lnTo>
                <a:lnTo>
                  <a:pt x="1" y="42"/>
                </a:lnTo>
                <a:lnTo>
                  <a:pt x="3" y="42"/>
                </a:lnTo>
                <a:lnTo>
                  <a:pt x="3" y="43"/>
                </a:lnTo>
                <a:lnTo>
                  <a:pt x="4" y="46"/>
                </a:lnTo>
                <a:lnTo>
                  <a:pt x="4" y="47"/>
                </a:lnTo>
                <a:lnTo>
                  <a:pt x="7" y="50"/>
                </a:lnTo>
                <a:lnTo>
                  <a:pt x="10" y="51"/>
                </a:lnTo>
                <a:lnTo>
                  <a:pt x="11" y="53"/>
                </a:lnTo>
                <a:lnTo>
                  <a:pt x="13" y="55"/>
                </a:lnTo>
                <a:lnTo>
                  <a:pt x="14" y="57"/>
                </a:lnTo>
                <a:lnTo>
                  <a:pt x="15" y="57"/>
                </a:lnTo>
                <a:lnTo>
                  <a:pt x="20" y="58"/>
                </a:lnTo>
                <a:lnTo>
                  <a:pt x="22" y="60"/>
                </a:lnTo>
                <a:lnTo>
                  <a:pt x="22" y="61"/>
                </a:lnTo>
                <a:lnTo>
                  <a:pt x="25" y="61"/>
                </a:lnTo>
                <a:lnTo>
                  <a:pt x="27" y="61"/>
                </a:lnTo>
                <a:lnTo>
                  <a:pt x="29" y="61"/>
                </a:lnTo>
                <a:lnTo>
                  <a:pt x="31" y="61"/>
                </a:lnTo>
                <a:lnTo>
                  <a:pt x="34" y="61"/>
                </a:lnTo>
                <a:lnTo>
                  <a:pt x="36" y="61"/>
                </a:lnTo>
                <a:lnTo>
                  <a:pt x="39" y="61"/>
                </a:lnTo>
                <a:lnTo>
                  <a:pt x="41" y="60"/>
                </a:lnTo>
                <a:lnTo>
                  <a:pt x="42" y="58"/>
                </a:lnTo>
                <a:lnTo>
                  <a:pt x="45" y="58"/>
                </a:lnTo>
                <a:lnTo>
                  <a:pt x="46" y="57"/>
                </a:lnTo>
                <a:lnTo>
                  <a:pt x="47" y="57"/>
                </a:lnTo>
                <a:lnTo>
                  <a:pt x="50" y="54"/>
                </a:lnTo>
                <a:lnTo>
                  <a:pt x="50" y="53"/>
                </a:lnTo>
                <a:lnTo>
                  <a:pt x="52" y="51"/>
                </a:lnTo>
                <a:lnTo>
                  <a:pt x="53" y="51"/>
                </a:lnTo>
                <a:lnTo>
                  <a:pt x="54" y="50"/>
                </a:lnTo>
                <a:lnTo>
                  <a:pt x="57" y="47"/>
                </a:lnTo>
                <a:lnTo>
                  <a:pt x="59" y="46"/>
                </a:lnTo>
                <a:lnTo>
                  <a:pt x="60" y="43"/>
                </a:lnTo>
                <a:lnTo>
                  <a:pt x="60" y="42"/>
                </a:lnTo>
                <a:lnTo>
                  <a:pt x="61" y="42"/>
                </a:lnTo>
                <a:lnTo>
                  <a:pt x="61" y="40"/>
                </a:lnTo>
                <a:lnTo>
                  <a:pt x="61" y="37"/>
                </a:lnTo>
                <a:lnTo>
                  <a:pt x="61" y="35"/>
                </a:lnTo>
                <a:lnTo>
                  <a:pt x="63" y="33"/>
                </a:lnTo>
                <a:lnTo>
                  <a:pt x="63" y="32"/>
                </a:lnTo>
                <a:close/>
              </a:path>
            </a:pathLst>
          </a:custGeom>
          <a:solidFill>
            <a:srgbClr val="000000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51" name="Freeform 119"/>
          <p:cNvSpPr>
            <a:spLocks/>
          </p:cNvSpPr>
          <p:nvPr/>
        </p:nvSpPr>
        <p:spPr bwMode="auto">
          <a:xfrm>
            <a:off x="3757613" y="4157663"/>
            <a:ext cx="30162" cy="23812"/>
          </a:xfrm>
          <a:custGeom>
            <a:avLst/>
            <a:gdLst/>
            <a:ahLst/>
            <a:cxnLst>
              <a:cxn ang="0">
                <a:pos x="13" y="56"/>
              </a:cxn>
              <a:cxn ang="0">
                <a:pos x="31" y="42"/>
              </a:cxn>
              <a:cxn ang="0">
                <a:pos x="48" y="56"/>
              </a:cxn>
              <a:cxn ang="0">
                <a:pos x="41" y="32"/>
              </a:cxn>
              <a:cxn ang="0">
                <a:pos x="60" y="21"/>
              </a:cxn>
              <a:cxn ang="0">
                <a:pos x="37" y="21"/>
              </a:cxn>
              <a:cxn ang="0">
                <a:pos x="31" y="0"/>
              </a:cxn>
              <a:cxn ang="0">
                <a:pos x="23" y="21"/>
              </a:cxn>
              <a:cxn ang="0">
                <a:pos x="0" y="21"/>
              </a:cxn>
              <a:cxn ang="0">
                <a:pos x="19" y="32"/>
              </a:cxn>
              <a:cxn ang="0">
                <a:pos x="13" y="56"/>
              </a:cxn>
            </a:cxnLst>
            <a:rect l="0" t="0" r="r" b="b"/>
            <a:pathLst>
              <a:path w="60" h="56">
                <a:moveTo>
                  <a:pt x="13" y="56"/>
                </a:moveTo>
                <a:lnTo>
                  <a:pt x="31" y="42"/>
                </a:lnTo>
                <a:lnTo>
                  <a:pt x="48" y="56"/>
                </a:lnTo>
                <a:lnTo>
                  <a:pt x="41" y="32"/>
                </a:lnTo>
                <a:lnTo>
                  <a:pt x="60" y="21"/>
                </a:lnTo>
                <a:lnTo>
                  <a:pt x="37" y="21"/>
                </a:lnTo>
                <a:lnTo>
                  <a:pt x="31" y="0"/>
                </a:lnTo>
                <a:lnTo>
                  <a:pt x="23" y="21"/>
                </a:lnTo>
                <a:lnTo>
                  <a:pt x="0" y="21"/>
                </a:lnTo>
                <a:lnTo>
                  <a:pt x="19" y="32"/>
                </a:lnTo>
                <a:lnTo>
                  <a:pt x="13" y="56"/>
                </a:lnTo>
                <a:close/>
              </a:path>
            </a:pathLst>
          </a:custGeom>
          <a:solidFill>
            <a:srgbClr val="FFFFFF"/>
          </a:solidFill>
          <a:ln w="317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52" name="Freeform 120"/>
          <p:cNvSpPr>
            <a:spLocks/>
          </p:cNvSpPr>
          <p:nvPr/>
        </p:nvSpPr>
        <p:spPr bwMode="auto">
          <a:xfrm>
            <a:off x="3967163" y="4357688"/>
            <a:ext cx="31750" cy="25400"/>
          </a:xfrm>
          <a:custGeom>
            <a:avLst/>
            <a:gdLst/>
            <a:ahLst/>
            <a:cxnLst>
              <a:cxn ang="0">
                <a:pos x="63" y="29"/>
              </a:cxn>
              <a:cxn ang="0">
                <a:pos x="62" y="23"/>
              </a:cxn>
              <a:cxn ang="0">
                <a:pos x="62" y="20"/>
              </a:cxn>
              <a:cxn ang="0">
                <a:pos x="60" y="15"/>
              </a:cxn>
              <a:cxn ang="0">
                <a:pos x="58" y="12"/>
              </a:cxn>
              <a:cxn ang="0">
                <a:pos x="55" y="11"/>
              </a:cxn>
              <a:cxn ang="0">
                <a:pos x="52" y="8"/>
              </a:cxn>
              <a:cxn ang="0">
                <a:pos x="51" y="4"/>
              </a:cxn>
              <a:cxn ang="0">
                <a:pos x="47" y="2"/>
              </a:cxn>
              <a:cxn ang="0">
                <a:pos x="44" y="2"/>
              </a:cxn>
              <a:cxn ang="0">
                <a:pos x="38" y="1"/>
              </a:cxn>
              <a:cxn ang="0">
                <a:pos x="34" y="0"/>
              </a:cxn>
              <a:cxn ang="0">
                <a:pos x="30" y="0"/>
              </a:cxn>
              <a:cxn ang="0">
                <a:pos x="27" y="0"/>
              </a:cxn>
              <a:cxn ang="0">
                <a:pos x="21" y="1"/>
              </a:cxn>
              <a:cxn ang="0">
                <a:pos x="17" y="2"/>
              </a:cxn>
              <a:cxn ang="0">
                <a:pos x="14" y="4"/>
              </a:cxn>
              <a:cxn ang="0">
                <a:pos x="12" y="7"/>
              </a:cxn>
              <a:cxn ang="0">
                <a:pos x="9" y="9"/>
              </a:cxn>
              <a:cxn ang="0">
                <a:pos x="5" y="12"/>
              </a:cxn>
              <a:cxn ang="0">
                <a:pos x="3" y="16"/>
              </a:cxn>
              <a:cxn ang="0">
                <a:pos x="2" y="22"/>
              </a:cxn>
              <a:cxn ang="0">
                <a:pos x="0" y="27"/>
              </a:cxn>
              <a:cxn ang="0">
                <a:pos x="0" y="32"/>
              </a:cxn>
              <a:cxn ang="0">
                <a:pos x="2" y="34"/>
              </a:cxn>
              <a:cxn ang="0">
                <a:pos x="2" y="40"/>
              </a:cxn>
              <a:cxn ang="0">
                <a:pos x="3" y="41"/>
              </a:cxn>
              <a:cxn ang="0">
                <a:pos x="5" y="45"/>
              </a:cxn>
              <a:cxn ang="0">
                <a:pos x="7" y="50"/>
              </a:cxn>
              <a:cxn ang="0">
                <a:pos x="12" y="52"/>
              </a:cxn>
              <a:cxn ang="0">
                <a:pos x="14" y="56"/>
              </a:cxn>
              <a:cxn ang="0">
                <a:pos x="20" y="58"/>
              </a:cxn>
              <a:cxn ang="0">
                <a:pos x="23" y="61"/>
              </a:cxn>
              <a:cxn ang="0">
                <a:pos x="27" y="61"/>
              </a:cxn>
              <a:cxn ang="0">
                <a:pos x="31" y="61"/>
              </a:cxn>
              <a:cxn ang="0">
                <a:pos x="37" y="61"/>
              </a:cxn>
              <a:cxn ang="0">
                <a:pos x="41" y="59"/>
              </a:cxn>
              <a:cxn ang="0">
                <a:pos x="45" y="58"/>
              </a:cxn>
              <a:cxn ang="0">
                <a:pos x="48" y="56"/>
              </a:cxn>
              <a:cxn ang="0">
                <a:pos x="51" y="52"/>
              </a:cxn>
              <a:cxn ang="0">
                <a:pos x="54" y="51"/>
              </a:cxn>
              <a:cxn ang="0">
                <a:pos x="58" y="47"/>
              </a:cxn>
              <a:cxn ang="0">
                <a:pos x="60" y="43"/>
              </a:cxn>
              <a:cxn ang="0">
                <a:pos x="62" y="41"/>
              </a:cxn>
              <a:cxn ang="0">
                <a:pos x="62" y="37"/>
              </a:cxn>
              <a:cxn ang="0">
                <a:pos x="63" y="33"/>
              </a:cxn>
            </a:cxnLst>
            <a:rect l="0" t="0" r="r" b="b"/>
            <a:pathLst>
              <a:path w="63" h="61">
                <a:moveTo>
                  <a:pt x="63" y="32"/>
                </a:moveTo>
                <a:lnTo>
                  <a:pt x="63" y="29"/>
                </a:lnTo>
                <a:lnTo>
                  <a:pt x="63" y="27"/>
                </a:lnTo>
                <a:lnTo>
                  <a:pt x="62" y="23"/>
                </a:lnTo>
                <a:lnTo>
                  <a:pt x="62" y="22"/>
                </a:lnTo>
                <a:lnTo>
                  <a:pt x="62" y="20"/>
                </a:lnTo>
                <a:lnTo>
                  <a:pt x="60" y="18"/>
                </a:lnTo>
                <a:lnTo>
                  <a:pt x="60" y="15"/>
                </a:lnTo>
                <a:lnTo>
                  <a:pt x="59" y="14"/>
                </a:lnTo>
                <a:lnTo>
                  <a:pt x="58" y="12"/>
                </a:lnTo>
                <a:lnTo>
                  <a:pt x="56" y="12"/>
                </a:lnTo>
                <a:lnTo>
                  <a:pt x="55" y="11"/>
                </a:lnTo>
                <a:lnTo>
                  <a:pt x="54" y="8"/>
                </a:lnTo>
                <a:lnTo>
                  <a:pt x="52" y="8"/>
                </a:lnTo>
                <a:lnTo>
                  <a:pt x="52" y="7"/>
                </a:lnTo>
                <a:lnTo>
                  <a:pt x="51" y="4"/>
                </a:lnTo>
                <a:lnTo>
                  <a:pt x="48" y="2"/>
                </a:lnTo>
                <a:lnTo>
                  <a:pt x="47" y="2"/>
                </a:lnTo>
                <a:lnTo>
                  <a:pt x="45" y="2"/>
                </a:lnTo>
                <a:lnTo>
                  <a:pt x="44" y="2"/>
                </a:lnTo>
                <a:lnTo>
                  <a:pt x="41" y="1"/>
                </a:lnTo>
                <a:lnTo>
                  <a:pt x="38" y="1"/>
                </a:lnTo>
                <a:lnTo>
                  <a:pt x="37" y="0"/>
                </a:lnTo>
                <a:lnTo>
                  <a:pt x="34" y="0"/>
                </a:lnTo>
                <a:lnTo>
                  <a:pt x="33" y="0"/>
                </a:lnTo>
                <a:lnTo>
                  <a:pt x="30" y="0"/>
                </a:lnTo>
                <a:lnTo>
                  <a:pt x="28" y="0"/>
                </a:lnTo>
                <a:lnTo>
                  <a:pt x="27" y="0"/>
                </a:lnTo>
                <a:lnTo>
                  <a:pt x="23" y="1"/>
                </a:lnTo>
                <a:lnTo>
                  <a:pt x="21" y="1"/>
                </a:lnTo>
                <a:lnTo>
                  <a:pt x="20" y="2"/>
                </a:lnTo>
                <a:lnTo>
                  <a:pt x="17" y="2"/>
                </a:lnTo>
                <a:lnTo>
                  <a:pt x="14" y="2"/>
                </a:lnTo>
                <a:lnTo>
                  <a:pt x="14" y="4"/>
                </a:lnTo>
                <a:lnTo>
                  <a:pt x="12" y="4"/>
                </a:lnTo>
                <a:lnTo>
                  <a:pt x="12" y="7"/>
                </a:lnTo>
                <a:lnTo>
                  <a:pt x="10" y="8"/>
                </a:lnTo>
                <a:lnTo>
                  <a:pt x="9" y="9"/>
                </a:lnTo>
                <a:lnTo>
                  <a:pt x="7" y="12"/>
                </a:lnTo>
                <a:lnTo>
                  <a:pt x="5" y="12"/>
                </a:lnTo>
                <a:lnTo>
                  <a:pt x="3" y="15"/>
                </a:lnTo>
                <a:lnTo>
                  <a:pt x="3" y="16"/>
                </a:lnTo>
                <a:lnTo>
                  <a:pt x="2" y="19"/>
                </a:lnTo>
                <a:lnTo>
                  <a:pt x="2" y="22"/>
                </a:lnTo>
                <a:lnTo>
                  <a:pt x="0" y="25"/>
                </a:lnTo>
                <a:lnTo>
                  <a:pt x="0" y="27"/>
                </a:lnTo>
                <a:lnTo>
                  <a:pt x="0" y="30"/>
                </a:lnTo>
                <a:lnTo>
                  <a:pt x="0" y="32"/>
                </a:lnTo>
                <a:lnTo>
                  <a:pt x="0" y="33"/>
                </a:lnTo>
                <a:lnTo>
                  <a:pt x="2" y="34"/>
                </a:lnTo>
                <a:lnTo>
                  <a:pt x="2" y="38"/>
                </a:lnTo>
                <a:lnTo>
                  <a:pt x="2" y="40"/>
                </a:lnTo>
                <a:lnTo>
                  <a:pt x="2" y="41"/>
                </a:lnTo>
                <a:lnTo>
                  <a:pt x="3" y="41"/>
                </a:lnTo>
                <a:lnTo>
                  <a:pt x="3" y="43"/>
                </a:lnTo>
                <a:lnTo>
                  <a:pt x="5" y="45"/>
                </a:lnTo>
                <a:lnTo>
                  <a:pt x="5" y="47"/>
                </a:lnTo>
                <a:lnTo>
                  <a:pt x="7" y="50"/>
                </a:lnTo>
                <a:lnTo>
                  <a:pt x="10" y="51"/>
                </a:lnTo>
                <a:lnTo>
                  <a:pt x="12" y="52"/>
                </a:lnTo>
                <a:lnTo>
                  <a:pt x="13" y="55"/>
                </a:lnTo>
                <a:lnTo>
                  <a:pt x="14" y="56"/>
                </a:lnTo>
                <a:lnTo>
                  <a:pt x="16" y="56"/>
                </a:lnTo>
                <a:lnTo>
                  <a:pt x="20" y="58"/>
                </a:lnTo>
                <a:lnTo>
                  <a:pt x="23" y="59"/>
                </a:lnTo>
                <a:lnTo>
                  <a:pt x="23" y="61"/>
                </a:lnTo>
                <a:lnTo>
                  <a:pt x="26" y="61"/>
                </a:lnTo>
                <a:lnTo>
                  <a:pt x="27" y="61"/>
                </a:lnTo>
                <a:lnTo>
                  <a:pt x="30" y="61"/>
                </a:lnTo>
                <a:lnTo>
                  <a:pt x="31" y="61"/>
                </a:lnTo>
                <a:lnTo>
                  <a:pt x="34" y="61"/>
                </a:lnTo>
                <a:lnTo>
                  <a:pt x="37" y="61"/>
                </a:lnTo>
                <a:lnTo>
                  <a:pt x="40" y="61"/>
                </a:lnTo>
                <a:lnTo>
                  <a:pt x="41" y="59"/>
                </a:lnTo>
                <a:lnTo>
                  <a:pt x="42" y="58"/>
                </a:lnTo>
                <a:lnTo>
                  <a:pt x="45" y="58"/>
                </a:lnTo>
                <a:lnTo>
                  <a:pt x="47" y="56"/>
                </a:lnTo>
                <a:lnTo>
                  <a:pt x="48" y="56"/>
                </a:lnTo>
                <a:lnTo>
                  <a:pt x="51" y="54"/>
                </a:lnTo>
                <a:lnTo>
                  <a:pt x="51" y="52"/>
                </a:lnTo>
                <a:lnTo>
                  <a:pt x="52" y="51"/>
                </a:lnTo>
                <a:lnTo>
                  <a:pt x="54" y="51"/>
                </a:lnTo>
                <a:lnTo>
                  <a:pt x="55" y="50"/>
                </a:lnTo>
                <a:lnTo>
                  <a:pt x="58" y="47"/>
                </a:lnTo>
                <a:lnTo>
                  <a:pt x="59" y="45"/>
                </a:lnTo>
                <a:lnTo>
                  <a:pt x="60" y="43"/>
                </a:lnTo>
                <a:lnTo>
                  <a:pt x="60" y="41"/>
                </a:lnTo>
                <a:lnTo>
                  <a:pt x="62" y="41"/>
                </a:lnTo>
                <a:lnTo>
                  <a:pt x="62" y="40"/>
                </a:lnTo>
                <a:lnTo>
                  <a:pt x="62" y="37"/>
                </a:lnTo>
                <a:lnTo>
                  <a:pt x="62" y="34"/>
                </a:lnTo>
                <a:lnTo>
                  <a:pt x="63" y="33"/>
                </a:lnTo>
                <a:lnTo>
                  <a:pt x="63" y="32"/>
                </a:lnTo>
                <a:close/>
              </a:path>
            </a:pathLst>
          </a:custGeom>
          <a:solidFill>
            <a:srgbClr val="000000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53" name="Freeform 121"/>
          <p:cNvSpPr>
            <a:spLocks/>
          </p:cNvSpPr>
          <p:nvPr/>
        </p:nvSpPr>
        <p:spPr bwMode="auto">
          <a:xfrm>
            <a:off x="3968750" y="4357688"/>
            <a:ext cx="30163" cy="23812"/>
          </a:xfrm>
          <a:custGeom>
            <a:avLst/>
            <a:gdLst/>
            <a:ahLst/>
            <a:cxnLst>
              <a:cxn ang="0">
                <a:pos x="12" y="55"/>
              </a:cxn>
              <a:cxn ang="0">
                <a:pos x="31" y="42"/>
              </a:cxn>
              <a:cxn ang="0">
                <a:pos x="47" y="55"/>
              </a:cxn>
              <a:cxn ang="0">
                <a:pos x="40" y="32"/>
              </a:cxn>
              <a:cxn ang="0">
                <a:pos x="60" y="21"/>
              </a:cxn>
              <a:cxn ang="0">
                <a:pos x="36" y="21"/>
              </a:cxn>
              <a:cxn ang="0">
                <a:pos x="31" y="0"/>
              </a:cxn>
              <a:cxn ang="0">
                <a:pos x="22" y="21"/>
              </a:cxn>
              <a:cxn ang="0">
                <a:pos x="0" y="21"/>
              </a:cxn>
              <a:cxn ang="0">
                <a:pos x="18" y="32"/>
              </a:cxn>
              <a:cxn ang="0">
                <a:pos x="12" y="55"/>
              </a:cxn>
            </a:cxnLst>
            <a:rect l="0" t="0" r="r" b="b"/>
            <a:pathLst>
              <a:path w="60" h="55">
                <a:moveTo>
                  <a:pt x="12" y="55"/>
                </a:moveTo>
                <a:lnTo>
                  <a:pt x="31" y="42"/>
                </a:lnTo>
                <a:lnTo>
                  <a:pt x="47" y="55"/>
                </a:lnTo>
                <a:lnTo>
                  <a:pt x="40" y="32"/>
                </a:lnTo>
                <a:lnTo>
                  <a:pt x="60" y="21"/>
                </a:lnTo>
                <a:lnTo>
                  <a:pt x="36" y="21"/>
                </a:lnTo>
                <a:lnTo>
                  <a:pt x="31" y="0"/>
                </a:lnTo>
                <a:lnTo>
                  <a:pt x="22" y="21"/>
                </a:lnTo>
                <a:lnTo>
                  <a:pt x="0" y="21"/>
                </a:lnTo>
                <a:lnTo>
                  <a:pt x="18" y="32"/>
                </a:lnTo>
                <a:lnTo>
                  <a:pt x="12" y="55"/>
                </a:lnTo>
                <a:close/>
              </a:path>
            </a:pathLst>
          </a:custGeom>
          <a:solidFill>
            <a:srgbClr val="FFFFFF"/>
          </a:solidFill>
          <a:ln w="317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54" name="Freeform 122"/>
          <p:cNvSpPr>
            <a:spLocks/>
          </p:cNvSpPr>
          <p:nvPr/>
        </p:nvSpPr>
        <p:spPr bwMode="auto">
          <a:xfrm>
            <a:off x="4225925" y="4411663"/>
            <a:ext cx="31750" cy="25400"/>
          </a:xfrm>
          <a:custGeom>
            <a:avLst/>
            <a:gdLst/>
            <a:ahLst/>
            <a:cxnLst>
              <a:cxn ang="0">
                <a:pos x="63" y="29"/>
              </a:cxn>
              <a:cxn ang="0">
                <a:pos x="62" y="23"/>
              </a:cxn>
              <a:cxn ang="0">
                <a:pos x="62" y="20"/>
              </a:cxn>
              <a:cxn ang="0">
                <a:pos x="61" y="15"/>
              </a:cxn>
              <a:cxn ang="0">
                <a:pos x="58" y="12"/>
              </a:cxn>
              <a:cxn ang="0">
                <a:pos x="55" y="11"/>
              </a:cxn>
              <a:cxn ang="0">
                <a:pos x="52" y="8"/>
              </a:cxn>
              <a:cxn ang="0">
                <a:pos x="51" y="4"/>
              </a:cxn>
              <a:cxn ang="0">
                <a:pos x="47" y="2"/>
              </a:cxn>
              <a:cxn ang="0">
                <a:pos x="44" y="2"/>
              </a:cxn>
              <a:cxn ang="0">
                <a:pos x="38" y="1"/>
              </a:cxn>
              <a:cxn ang="0">
                <a:pos x="34" y="0"/>
              </a:cxn>
              <a:cxn ang="0">
                <a:pos x="30" y="0"/>
              </a:cxn>
              <a:cxn ang="0">
                <a:pos x="27" y="0"/>
              </a:cxn>
              <a:cxn ang="0">
                <a:pos x="21" y="1"/>
              </a:cxn>
              <a:cxn ang="0">
                <a:pos x="17" y="2"/>
              </a:cxn>
              <a:cxn ang="0">
                <a:pos x="14" y="4"/>
              </a:cxn>
              <a:cxn ang="0">
                <a:pos x="12" y="7"/>
              </a:cxn>
              <a:cxn ang="0">
                <a:pos x="9" y="9"/>
              </a:cxn>
              <a:cxn ang="0">
                <a:pos x="5" y="12"/>
              </a:cxn>
              <a:cxn ang="0">
                <a:pos x="3" y="16"/>
              </a:cxn>
              <a:cxn ang="0">
                <a:pos x="2" y="22"/>
              </a:cxn>
              <a:cxn ang="0">
                <a:pos x="0" y="27"/>
              </a:cxn>
              <a:cxn ang="0">
                <a:pos x="0" y="32"/>
              </a:cxn>
              <a:cxn ang="0">
                <a:pos x="2" y="34"/>
              </a:cxn>
              <a:cxn ang="0">
                <a:pos x="2" y="40"/>
              </a:cxn>
              <a:cxn ang="0">
                <a:pos x="3" y="41"/>
              </a:cxn>
              <a:cxn ang="0">
                <a:pos x="5" y="45"/>
              </a:cxn>
              <a:cxn ang="0">
                <a:pos x="7" y="50"/>
              </a:cxn>
              <a:cxn ang="0">
                <a:pos x="12" y="52"/>
              </a:cxn>
              <a:cxn ang="0">
                <a:pos x="14" y="57"/>
              </a:cxn>
              <a:cxn ang="0">
                <a:pos x="20" y="58"/>
              </a:cxn>
              <a:cxn ang="0">
                <a:pos x="23" y="61"/>
              </a:cxn>
              <a:cxn ang="0">
                <a:pos x="27" y="61"/>
              </a:cxn>
              <a:cxn ang="0">
                <a:pos x="31" y="61"/>
              </a:cxn>
              <a:cxn ang="0">
                <a:pos x="37" y="61"/>
              </a:cxn>
              <a:cxn ang="0">
                <a:pos x="41" y="59"/>
              </a:cxn>
              <a:cxn ang="0">
                <a:pos x="45" y="58"/>
              </a:cxn>
              <a:cxn ang="0">
                <a:pos x="48" y="57"/>
              </a:cxn>
              <a:cxn ang="0">
                <a:pos x="51" y="52"/>
              </a:cxn>
              <a:cxn ang="0">
                <a:pos x="54" y="51"/>
              </a:cxn>
              <a:cxn ang="0">
                <a:pos x="58" y="47"/>
              </a:cxn>
              <a:cxn ang="0">
                <a:pos x="61" y="43"/>
              </a:cxn>
              <a:cxn ang="0">
                <a:pos x="62" y="41"/>
              </a:cxn>
              <a:cxn ang="0">
                <a:pos x="62" y="37"/>
              </a:cxn>
              <a:cxn ang="0">
                <a:pos x="63" y="33"/>
              </a:cxn>
            </a:cxnLst>
            <a:rect l="0" t="0" r="r" b="b"/>
            <a:pathLst>
              <a:path w="63" h="61">
                <a:moveTo>
                  <a:pt x="63" y="32"/>
                </a:moveTo>
                <a:lnTo>
                  <a:pt x="63" y="29"/>
                </a:lnTo>
                <a:lnTo>
                  <a:pt x="63" y="27"/>
                </a:lnTo>
                <a:lnTo>
                  <a:pt x="62" y="23"/>
                </a:lnTo>
                <a:lnTo>
                  <a:pt x="62" y="22"/>
                </a:lnTo>
                <a:lnTo>
                  <a:pt x="62" y="20"/>
                </a:lnTo>
                <a:lnTo>
                  <a:pt x="61" y="18"/>
                </a:lnTo>
                <a:lnTo>
                  <a:pt x="61" y="15"/>
                </a:lnTo>
                <a:lnTo>
                  <a:pt x="59" y="14"/>
                </a:lnTo>
                <a:lnTo>
                  <a:pt x="58" y="12"/>
                </a:lnTo>
                <a:lnTo>
                  <a:pt x="56" y="12"/>
                </a:lnTo>
                <a:lnTo>
                  <a:pt x="55" y="11"/>
                </a:lnTo>
                <a:lnTo>
                  <a:pt x="54" y="8"/>
                </a:lnTo>
                <a:lnTo>
                  <a:pt x="52" y="8"/>
                </a:lnTo>
                <a:lnTo>
                  <a:pt x="52" y="7"/>
                </a:lnTo>
                <a:lnTo>
                  <a:pt x="51" y="4"/>
                </a:lnTo>
                <a:lnTo>
                  <a:pt x="48" y="2"/>
                </a:lnTo>
                <a:lnTo>
                  <a:pt x="47" y="2"/>
                </a:lnTo>
                <a:lnTo>
                  <a:pt x="45" y="2"/>
                </a:lnTo>
                <a:lnTo>
                  <a:pt x="44" y="2"/>
                </a:lnTo>
                <a:lnTo>
                  <a:pt x="41" y="1"/>
                </a:lnTo>
                <a:lnTo>
                  <a:pt x="38" y="1"/>
                </a:lnTo>
                <a:lnTo>
                  <a:pt x="37" y="0"/>
                </a:lnTo>
                <a:lnTo>
                  <a:pt x="34" y="0"/>
                </a:lnTo>
                <a:lnTo>
                  <a:pt x="33" y="0"/>
                </a:lnTo>
                <a:lnTo>
                  <a:pt x="30" y="0"/>
                </a:lnTo>
                <a:lnTo>
                  <a:pt x="28" y="0"/>
                </a:lnTo>
                <a:lnTo>
                  <a:pt x="27" y="0"/>
                </a:lnTo>
                <a:lnTo>
                  <a:pt x="23" y="1"/>
                </a:lnTo>
                <a:lnTo>
                  <a:pt x="21" y="1"/>
                </a:lnTo>
                <a:lnTo>
                  <a:pt x="20" y="2"/>
                </a:lnTo>
                <a:lnTo>
                  <a:pt x="17" y="2"/>
                </a:lnTo>
                <a:lnTo>
                  <a:pt x="14" y="2"/>
                </a:lnTo>
                <a:lnTo>
                  <a:pt x="14" y="4"/>
                </a:lnTo>
                <a:lnTo>
                  <a:pt x="12" y="4"/>
                </a:lnTo>
                <a:lnTo>
                  <a:pt x="12" y="7"/>
                </a:lnTo>
                <a:lnTo>
                  <a:pt x="10" y="8"/>
                </a:lnTo>
                <a:lnTo>
                  <a:pt x="9" y="9"/>
                </a:lnTo>
                <a:lnTo>
                  <a:pt x="7" y="12"/>
                </a:lnTo>
                <a:lnTo>
                  <a:pt x="5" y="12"/>
                </a:lnTo>
                <a:lnTo>
                  <a:pt x="3" y="15"/>
                </a:lnTo>
                <a:lnTo>
                  <a:pt x="3" y="16"/>
                </a:lnTo>
                <a:lnTo>
                  <a:pt x="2" y="19"/>
                </a:lnTo>
                <a:lnTo>
                  <a:pt x="2" y="22"/>
                </a:lnTo>
                <a:lnTo>
                  <a:pt x="0" y="25"/>
                </a:lnTo>
                <a:lnTo>
                  <a:pt x="0" y="27"/>
                </a:lnTo>
                <a:lnTo>
                  <a:pt x="0" y="30"/>
                </a:lnTo>
                <a:lnTo>
                  <a:pt x="0" y="32"/>
                </a:lnTo>
                <a:lnTo>
                  <a:pt x="0" y="33"/>
                </a:lnTo>
                <a:lnTo>
                  <a:pt x="2" y="34"/>
                </a:lnTo>
                <a:lnTo>
                  <a:pt x="2" y="39"/>
                </a:lnTo>
                <a:lnTo>
                  <a:pt x="2" y="40"/>
                </a:lnTo>
                <a:lnTo>
                  <a:pt x="2" y="41"/>
                </a:lnTo>
                <a:lnTo>
                  <a:pt x="3" y="41"/>
                </a:lnTo>
                <a:lnTo>
                  <a:pt x="3" y="43"/>
                </a:lnTo>
                <a:lnTo>
                  <a:pt x="5" y="45"/>
                </a:lnTo>
                <a:lnTo>
                  <a:pt x="5" y="47"/>
                </a:lnTo>
                <a:lnTo>
                  <a:pt x="7" y="50"/>
                </a:lnTo>
                <a:lnTo>
                  <a:pt x="10" y="51"/>
                </a:lnTo>
                <a:lnTo>
                  <a:pt x="12" y="52"/>
                </a:lnTo>
                <a:lnTo>
                  <a:pt x="13" y="55"/>
                </a:lnTo>
                <a:lnTo>
                  <a:pt x="14" y="57"/>
                </a:lnTo>
                <a:lnTo>
                  <a:pt x="16" y="57"/>
                </a:lnTo>
                <a:lnTo>
                  <a:pt x="20" y="58"/>
                </a:lnTo>
                <a:lnTo>
                  <a:pt x="23" y="59"/>
                </a:lnTo>
                <a:lnTo>
                  <a:pt x="23" y="61"/>
                </a:lnTo>
                <a:lnTo>
                  <a:pt x="26" y="61"/>
                </a:lnTo>
                <a:lnTo>
                  <a:pt x="27" y="61"/>
                </a:lnTo>
                <a:lnTo>
                  <a:pt x="30" y="61"/>
                </a:lnTo>
                <a:lnTo>
                  <a:pt x="31" y="61"/>
                </a:lnTo>
                <a:lnTo>
                  <a:pt x="34" y="61"/>
                </a:lnTo>
                <a:lnTo>
                  <a:pt x="37" y="61"/>
                </a:lnTo>
                <a:lnTo>
                  <a:pt x="40" y="61"/>
                </a:lnTo>
                <a:lnTo>
                  <a:pt x="41" y="59"/>
                </a:lnTo>
                <a:lnTo>
                  <a:pt x="42" y="58"/>
                </a:lnTo>
                <a:lnTo>
                  <a:pt x="45" y="58"/>
                </a:lnTo>
                <a:lnTo>
                  <a:pt x="47" y="57"/>
                </a:lnTo>
                <a:lnTo>
                  <a:pt x="48" y="57"/>
                </a:lnTo>
                <a:lnTo>
                  <a:pt x="51" y="54"/>
                </a:lnTo>
                <a:lnTo>
                  <a:pt x="51" y="52"/>
                </a:lnTo>
                <a:lnTo>
                  <a:pt x="52" y="51"/>
                </a:lnTo>
                <a:lnTo>
                  <a:pt x="54" y="51"/>
                </a:lnTo>
                <a:lnTo>
                  <a:pt x="55" y="50"/>
                </a:lnTo>
                <a:lnTo>
                  <a:pt x="58" y="47"/>
                </a:lnTo>
                <a:lnTo>
                  <a:pt x="59" y="45"/>
                </a:lnTo>
                <a:lnTo>
                  <a:pt x="61" y="43"/>
                </a:lnTo>
                <a:lnTo>
                  <a:pt x="61" y="41"/>
                </a:lnTo>
                <a:lnTo>
                  <a:pt x="62" y="41"/>
                </a:lnTo>
                <a:lnTo>
                  <a:pt x="62" y="40"/>
                </a:lnTo>
                <a:lnTo>
                  <a:pt x="62" y="37"/>
                </a:lnTo>
                <a:lnTo>
                  <a:pt x="62" y="34"/>
                </a:lnTo>
                <a:lnTo>
                  <a:pt x="63" y="33"/>
                </a:lnTo>
                <a:lnTo>
                  <a:pt x="63" y="32"/>
                </a:lnTo>
                <a:close/>
              </a:path>
            </a:pathLst>
          </a:custGeom>
          <a:solidFill>
            <a:srgbClr val="000000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55" name="Freeform 123"/>
          <p:cNvSpPr>
            <a:spLocks/>
          </p:cNvSpPr>
          <p:nvPr/>
        </p:nvSpPr>
        <p:spPr bwMode="auto">
          <a:xfrm>
            <a:off x="4225925" y="4411663"/>
            <a:ext cx="30163" cy="25400"/>
          </a:xfrm>
          <a:custGeom>
            <a:avLst/>
            <a:gdLst/>
            <a:ahLst/>
            <a:cxnLst>
              <a:cxn ang="0">
                <a:pos x="12" y="56"/>
              </a:cxn>
              <a:cxn ang="0">
                <a:pos x="31" y="42"/>
              </a:cxn>
              <a:cxn ang="0">
                <a:pos x="47" y="56"/>
              </a:cxn>
              <a:cxn ang="0">
                <a:pos x="40" y="32"/>
              </a:cxn>
              <a:cxn ang="0">
                <a:pos x="60" y="21"/>
              </a:cxn>
              <a:cxn ang="0">
                <a:pos x="36" y="21"/>
              </a:cxn>
              <a:cxn ang="0">
                <a:pos x="31" y="0"/>
              </a:cxn>
              <a:cxn ang="0">
                <a:pos x="22" y="21"/>
              </a:cxn>
              <a:cxn ang="0">
                <a:pos x="0" y="21"/>
              </a:cxn>
              <a:cxn ang="0">
                <a:pos x="18" y="32"/>
              </a:cxn>
              <a:cxn ang="0">
                <a:pos x="12" y="56"/>
              </a:cxn>
            </a:cxnLst>
            <a:rect l="0" t="0" r="r" b="b"/>
            <a:pathLst>
              <a:path w="60" h="56">
                <a:moveTo>
                  <a:pt x="12" y="56"/>
                </a:moveTo>
                <a:lnTo>
                  <a:pt x="31" y="42"/>
                </a:lnTo>
                <a:lnTo>
                  <a:pt x="47" y="56"/>
                </a:lnTo>
                <a:lnTo>
                  <a:pt x="40" y="32"/>
                </a:lnTo>
                <a:lnTo>
                  <a:pt x="60" y="21"/>
                </a:lnTo>
                <a:lnTo>
                  <a:pt x="36" y="21"/>
                </a:lnTo>
                <a:lnTo>
                  <a:pt x="31" y="0"/>
                </a:lnTo>
                <a:lnTo>
                  <a:pt x="22" y="21"/>
                </a:lnTo>
                <a:lnTo>
                  <a:pt x="0" y="21"/>
                </a:lnTo>
                <a:lnTo>
                  <a:pt x="18" y="32"/>
                </a:lnTo>
                <a:lnTo>
                  <a:pt x="12" y="56"/>
                </a:lnTo>
                <a:close/>
              </a:path>
            </a:pathLst>
          </a:custGeom>
          <a:solidFill>
            <a:srgbClr val="FFFFFF"/>
          </a:solidFill>
          <a:ln w="317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56" name="Freeform 124"/>
          <p:cNvSpPr>
            <a:spLocks/>
          </p:cNvSpPr>
          <p:nvPr/>
        </p:nvSpPr>
        <p:spPr bwMode="auto">
          <a:xfrm>
            <a:off x="2697163" y="4279900"/>
            <a:ext cx="31750" cy="25400"/>
          </a:xfrm>
          <a:custGeom>
            <a:avLst/>
            <a:gdLst/>
            <a:ahLst/>
            <a:cxnLst>
              <a:cxn ang="0">
                <a:pos x="63" y="29"/>
              </a:cxn>
              <a:cxn ang="0">
                <a:pos x="62" y="24"/>
              </a:cxn>
              <a:cxn ang="0">
                <a:pos x="62" y="21"/>
              </a:cxn>
              <a:cxn ang="0">
                <a:pos x="60" y="16"/>
              </a:cxn>
              <a:cxn ang="0">
                <a:pos x="57" y="13"/>
              </a:cxn>
              <a:cxn ang="0">
                <a:pos x="55" y="11"/>
              </a:cxn>
              <a:cxn ang="0">
                <a:pos x="52" y="9"/>
              </a:cxn>
              <a:cxn ang="0">
                <a:pos x="50" y="4"/>
              </a:cxn>
              <a:cxn ang="0">
                <a:pos x="46" y="3"/>
              </a:cxn>
              <a:cxn ang="0">
                <a:pos x="43" y="3"/>
              </a:cxn>
              <a:cxn ang="0">
                <a:pos x="38" y="2"/>
              </a:cxn>
              <a:cxn ang="0">
                <a:pos x="34" y="0"/>
              </a:cxn>
              <a:cxn ang="0">
                <a:pos x="29" y="0"/>
              </a:cxn>
              <a:cxn ang="0">
                <a:pos x="27" y="0"/>
              </a:cxn>
              <a:cxn ang="0">
                <a:pos x="21" y="2"/>
              </a:cxn>
              <a:cxn ang="0">
                <a:pos x="17" y="3"/>
              </a:cxn>
              <a:cxn ang="0">
                <a:pos x="14" y="4"/>
              </a:cxn>
              <a:cxn ang="0">
                <a:pos x="11" y="7"/>
              </a:cxn>
              <a:cxn ang="0">
                <a:pos x="9" y="10"/>
              </a:cxn>
              <a:cxn ang="0">
                <a:pos x="4" y="13"/>
              </a:cxn>
              <a:cxn ang="0">
                <a:pos x="3" y="17"/>
              </a:cxn>
              <a:cxn ang="0">
                <a:pos x="2" y="22"/>
              </a:cxn>
              <a:cxn ang="0">
                <a:pos x="0" y="28"/>
              </a:cxn>
              <a:cxn ang="0">
                <a:pos x="0" y="32"/>
              </a:cxn>
              <a:cxn ang="0">
                <a:pos x="2" y="35"/>
              </a:cxn>
              <a:cxn ang="0">
                <a:pos x="2" y="41"/>
              </a:cxn>
              <a:cxn ang="0">
                <a:pos x="3" y="42"/>
              </a:cxn>
              <a:cxn ang="0">
                <a:pos x="4" y="46"/>
              </a:cxn>
              <a:cxn ang="0">
                <a:pos x="7" y="50"/>
              </a:cxn>
              <a:cxn ang="0">
                <a:pos x="11" y="53"/>
              </a:cxn>
              <a:cxn ang="0">
                <a:pos x="14" y="57"/>
              </a:cxn>
              <a:cxn ang="0">
                <a:pos x="20" y="59"/>
              </a:cxn>
              <a:cxn ang="0">
                <a:pos x="22" y="61"/>
              </a:cxn>
              <a:cxn ang="0">
                <a:pos x="27" y="61"/>
              </a:cxn>
              <a:cxn ang="0">
                <a:pos x="31" y="61"/>
              </a:cxn>
              <a:cxn ang="0">
                <a:pos x="36" y="61"/>
              </a:cxn>
              <a:cxn ang="0">
                <a:pos x="41" y="60"/>
              </a:cxn>
              <a:cxn ang="0">
                <a:pos x="45" y="59"/>
              </a:cxn>
              <a:cxn ang="0">
                <a:pos x="48" y="57"/>
              </a:cxn>
              <a:cxn ang="0">
                <a:pos x="50" y="53"/>
              </a:cxn>
              <a:cxn ang="0">
                <a:pos x="53" y="52"/>
              </a:cxn>
              <a:cxn ang="0">
                <a:pos x="57" y="47"/>
              </a:cxn>
              <a:cxn ang="0">
                <a:pos x="60" y="43"/>
              </a:cxn>
              <a:cxn ang="0">
                <a:pos x="62" y="42"/>
              </a:cxn>
              <a:cxn ang="0">
                <a:pos x="62" y="38"/>
              </a:cxn>
              <a:cxn ang="0">
                <a:pos x="63" y="34"/>
              </a:cxn>
            </a:cxnLst>
            <a:rect l="0" t="0" r="r" b="b"/>
            <a:pathLst>
              <a:path w="63" h="61">
                <a:moveTo>
                  <a:pt x="63" y="32"/>
                </a:moveTo>
                <a:lnTo>
                  <a:pt x="63" y="29"/>
                </a:lnTo>
                <a:lnTo>
                  <a:pt x="63" y="28"/>
                </a:lnTo>
                <a:lnTo>
                  <a:pt x="62" y="24"/>
                </a:lnTo>
                <a:lnTo>
                  <a:pt x="62" y="22"/>
                </a:lnTo>
                <a:lnTo>
                  <a:pt x="62" y="21"/>
                </a:lnTo>
                <a:lnTo>
                  <a:pt x="60" y="18"/>
                </a:lnTo>
                <a:lnTo>
                  <a:pt x="60" y="16"/>
                </a:lnTo>
                <a:lnTo>
                  <a:pt x="59" y="14"/>
                </a:lnTo>
                <a:lnTo>
                  <a:pt x="57" y="13"/>
                </a:lnTo>
                <a:lnTo>
                  <a:pt x="56" y="13"/>
                </a:lnTo>
                <a:lnTo>
                  <a:pt x="55" y="11"/>
                </a:lnTo>
                <a:lnTo>
                  <a:pt x="53" y="9"/>
                </a:lnTo>
                <a:lnTo>
                  <a:pt x="52" y="9"/>
                </a:lnTo>
                <a:lnTo>
                  <a:pt x="52" y="7"/>
                </a:lnTo>
                <a:lnTo>
                  <a:pt x="50" y="4"/>
                </a:lnTo>
                <a:lnTo>
                  <a:pt x="48" y="3"/>
                </a:lnTo>
                <a:lnTo>
                  <a:pt x="46" y="3"/>
                </a:lnTo>
                <a:lnTo>
                  <a:pt x="45" y="3"/>
                </a:lnTo>
                <a:lnTo>
                  <a:pt x="43" y="3"/>
                </a:lnTo>
                <a:lnTo>
                  <a:pt x="41" y="2"/>
                </a:lnTo>
                <a:lnTo>
                  <a:pt x="38" y="2"/>
                </a:lnTo>
                <a:lnTo>
                  <a:pt x="36" y="0"/>
                </a:lnTo>
                <a:lnTo>
                  <a:pt x="34" y="0"/>
                </a:lnTo>
                <a:lnTo>
                  <a:pt x="32" y="0"/>
                </a:lnTo>
                <a:lnTo>
                  <a:pt x="29" y="0"/>
                </a:lnTo>
                <a:lnTo>
                  <a:pt x="28" y="0"/>
                </a:lnTo>
                <a:lnTo>
                  <a:pt x="27" y="0"/>
                </a:lnTo>
                <a:lnTo>
                  <a:pt x="22" y="2"/>
                </a:lnTo>
                <a:lnTo>
                  <a:pt x="21" y="2"/>
                </a:lnTo>
                <a:lnTo>
                  <a:pt x="20" y="3"/>
                </a:lnTo>
                <a:lnTo>
                  <a:pt x="17" y="3"/>
                </a:lnTo>
                <a:lnTo>
                  <a:pt x="14" y="3"/>
                </a:lnTo>
                <a:lnTo>
                  <a:pt x="14" y="4"/>
                </a:lnTo>
                <a:lnTo>
                  <a:pt x="11" y="4"/>
                </a:lnTo>
                <a:lnTo>
                  <a:pt x="11" y="7"/>
                </a:lnTo>
                <a:lnTo>
                  <a:pt x="10" y="9"/>
                </a:lnTo>
                <a:lnTo>
                  <a:pt x="9" y="10"/>
                </a:lnTo>
                <a:lnTo>
                  <a:pt x="7" y="13"/>
                </a:lnTo>
                <a:lnTo>
                  <a:pt x="4" y="13"/>
                </a:lnTo>
                <a:lnTo>
                  <a:pt x="3" y="16"/>
                </a:lnTo>
                <a:lnTo>
                  <a:pt x="3" y="17"/>
                </a:lnTo>
                <a:lnTo>
                  <a:pt x="2" y="20"/>
                </a:lnTo>
                <a:lnTo>
                  <a:pt x="2" y="22"/>
                </a:lnTo>
                <a:lnTo>
                  <a:pt x="0" y="25"/>
                </a:lnTo>
                <a:lnTo>
                  <a:pt x="0" y="28"/>
                </a:lnTo>
                <a:lnTo>
                  <a:pt x="0" y="31"/>
                </a:lnTo>
                <a:lnTo>
                  <a:pt x="0" y="32"/>
                </a:lnTo>
                <a:lnTo>
                  <a:pt x="0" y="34"/>
                </a:lnTo>
                <a:lnTo>
                  <a:pt x="2" y="35"/>
                </a:lnTo>
                <a:lnTo>
                  <a:pt x="2" y="39"/>
                </a:lnTo>
                <a:lnTo>
                  <a:pt x="2" y="41"/>
                </a:lnTo>
                <a:lnTo>
                  <a:pt x="2" y="42"/>
                </a:lnTo>
                <a:lnTo>
                  <a:pt x="3" y="42"/>
                </a:lnTo>
                <a:lnTo>
                  <a:pt x="3" y="43"/>
                </a:lnTo>
                <a:lnTo>
                  <a:pt x="4" y="46"/>
                </a:lnTo>
                <a:lnTo>
                  <a:pt x="4" y="47"/>
                </a:lnTo>
                <a:lnTo>
                  <a:pt x="7" y="50"/>
                </a:lnTo>
                <a:lnTo>
                  <a:pt x="10" y="52"/>
                </a:lnTo>
                <a:lnTo>
                  <a:pt x="11" y="53"/>
                </a:lnTo>
                <a:lnTo>
                  <a:pt x="13" y="56"/>
                </a:lnTo>
                <a:lnTo>
                  <a:pt x="14" y="57"/>
                </a:lnTo>
                <a:lnTo>
                  <a:pt x="16" y="57"/>
                </a:lnTo>
                <a:lnTo>
                  <a:pt x="20" y="59"/>
                </a:lnTo>
                <a:lnTo>
                  <a:pt x="22" y="60"/>
                </a:lnTo>
                <a:lnTo>
                  <a:pt x="22" y="61"/>
                </a:lnTo>
                <a:lnTo>
                  <a:pt x="25" y="61"/>
                </a:lnTo>
                <a:lnTo>
                  <a:pt x="27" y="61"/>
                </a:lnTo>
                <a:lnTo>
                  <a:pt x="29" y="61"/>
                </a:lnTo>
                <a:lnTo>
                  <a:pt x="31" y="61"/>
                </a:lnTo>
                <a:lnTo>
                  <a:pt x="34" y="61"/>
                </a:lnTo>
                <a:lnTo>
                  <a:pt x="36" y="61"/>
                </a:lnTo>
                <a:lnTo>
                  <a:pt x="39" y="61"/>
                </a:lnTo>
                <a:lnTo>
                  <a:pt x="41" y="60"/>
                </a:lnTo>
                <a:lnTo>
                  <a:pt x="42" y="59"/>
                </a:lnTo>
                <a:lnTo>
                  <a:pt x="45" y="59"/>
                </a:lnTo>
                <a:lnTo>
                  <a:pt x="46" y="57"/>
                </a:lnTo>
                <a:lnTo>
                  <a:pt x="48" y="57"/>
                </a:lnTo>
                <a:lnTo>
                  <a:pt x="50" y="54"/>
                </a:lnTo>
                <a:lnTo>
                  <a:pt x="50" y="53"/>
                </a:lnTo>
                <a:lnTo>
                  <a:pt x="52" y="52"/>
                </a:lnTo>
                <a:lnTo>
                  <a:pt x="53" y="52"/>
                </a:lnTo>
                <a:lnTo>
                  <a:pt x="55" y="50"/>
                </a:lnTo>
                <a:lnTo>
                  <a:pt x="57" y="47"/>
                </a:lnTo>
                <a:lnTo>
                  <a:pt x="59" y="46"/>
                </a:lnTo>
                <a:lnTo>
                  <a:pt x="60" y="43"/>
                </a:lnTo>
                <a:lnTo>
                  <a:pt x="60" y="42"/>
                </a:lnTo>
                <a:lnTo>
                  <a:pt x="62" y="42"/>
                </a:lnTo>
                <a:lnTo>
                  <a:pt x="62" y="41"/>
                </a:lnTo>
                <a:lnTo>
                  <a:pt x="62" y="38"/>
                </a:lnTo>
                <a:lnTo>
                  <a:pt x="62" y="35"/>
                </a:lnTo>
                <a:lnTo>
                  <a:pt x="63" y="34"/>
                </a:lnTo>
                <a:lnTo>
                  <a:pt x="63" y="32"/>
                </a:lnTo>
                <a:close/>
              </a:path>
            </a:pathLst>
          </a:custGeom>
          <a:solidFill>
            <a:srgbClr val="000000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57" name="Freeform 125"/>
          <p:cNvSpPr>
            <a:spLocks/>
          </p:cNvSpPr>
          <p:nvPr/>
        </p:nvSpPr>
        <p:spPr bwMode="auto">
          <a:xfrm>
            <a:off x="2698750" y="4279900"/>
            <a:ext cx="30163" cy="23813"/>
          </a:xfrm>
          <a:custGeom>
            <a:avLst/>
            <a:gdLst/>
            <a:ahLst/>
            <a:cxnLst>
              <a:cxn ang="0">
                <a:pos x="12" y="55"/>
              </a:cxn>
              <a:cxn ang="0">
                <a:pos x="30" y="41"/>
              </a:cxn>
              <a:cxn ang="0">
                <a:pos x="47" y="55"/>
              </a:cxn>
              <a:cxn ang="0">
                <a:pos x="40" y="32"/>
              </a:cxn>
              <a:cxn ang="0">
                <a:pos x="60" y="20"/>
              </a:cxn>
              <a:cxn ang="0">
                <a:pos x="36" y="20"/>
              </a:cxn>
              <a:cxn ang="0">
                <a:pos x="30" y="0"/>
              </a:cxn>
              <a:cxn ang="0">
                <a:pos x="22" y="20"/>
              </a:cxn>
              <a:cxn ang="0">
                <a:pos x="0" y="20"/>
              </a:cxn>
              <a:cxn ang="0">
                <a:pos x="18" y="32"/>
              </a:cxn>
              <a:cxn ang="0">
                <a:pos x="12" y="55"/>
              </a:cxn>
            </a:cxnLst>
            <a:rect l="0" t="0" r="r" b="b"/>
            <a:pathLst>
              <a:path w="60" h="55">
                <a:moveTo>
                  <a:pt x="12" y="55"/>
                </a:moveTo>
                <a:lnTo>
                  <a:pt x="30" y="41"/>
                </a:lnTo>
                <a:lnTo>
                  <a:pt x="47" y="55"/>
                </a:lnTo>
                <a:lnTo>
                  <a:pt x="40" y="32"/>
                </a:lnTo>
                <a:lnTo>
                  <a:pt x="60" y="20"/>
                </a:lnTo>
                <a:lnTo>
                  <a:pt x="36" y="20"/>
                </a:lnTo>
                <a:lnTo>
                  <a:pt x="30" y="0"/>
                </a:lnTo>
                <a:lnTo>
                  <a:pt x="22" y="20"/>
                </a:lnTo>
                <a:lnTo>
                  <a:pt x="0" y="20"/>
                </a:lnTo>
                <a:lnTo>
                  <a:pt x="18" y="32"/>
                </a:lnTo>
                <a:lnTo>
                  <a:pt x="12" y="55"/>
                </a:lnTo>
                <a:close/>
              </a:path>
            </a:pathLst>
          </a:custGeom>
          <a:solidFill>
            <a:srgbClr val="FFFFFF"/>
          </a:solidFill>
          <a:ln w="317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58" name="Freeform 126"/>
          <p:cNvSpPr>
            <a:spLocks/>
          </p:cNvSpPr>
          <p:nvPr/>
        </p:nvSpPr>
        <p:spPr bwMode="auto">
          <a:xfrm>
            <a:off x="4410075" y="5140325"/>
            <a:ext cx="30163" cy="22225"/>
          </a:xfrm>
          <a:custGeom>
            <a:avLst/>
            <a:gdLst/>
            <a:ahLst/>
            <a:cxnLst>
              <a:cxn ang="0">
                <a:pos x="12" y="55"/>
              </a:cxn>
              <a:cxn ang="0">
                <a:pos x="30" y="42"/>
              </a:cxn>
              <a:cxn ang="0">
                <a:pos x="47" y="55"/>
              </a:cxn>
              <a:cxn ang="0">
                <a:pos x="40" y="32"/>
              </a:cxn>
              <a:cxn ang="0">
                <a:pos x="60" y="21"/>
              </a:cxn>
              <a:cxn ang="0">
                <a:pos x="36" y="21"/>
              </a:cxn>
              <a:cxn ang="0">
                <a:pos x="30" y="0"/>
              </a:cxn>
              <a:cxn ang="0">
                <a:pos x="22" y="21"/>
              </a:cxn>
              <a:cxn ang="0">
                <a:pos x="0" y="21"/>
              </a:cxn>
              <a:cxn ang="0">
                <a:pos x="18" y="32"/>
              </a:cxn>
              <a:cxn ang="0">
                <a:pos x="12" y="55"/>
              </a:cxn>
            </a:cxnLst>
            <a:rect l="0" t="0" r="r" b="b"/>
            <a:pathLst>
              <a:path w="60" h="55">
                <a:moveTo>
                  <a:pt x="12" y="55"/>
                </a:moveTo>
                <a:lnTo>
                  <a:pt x="30" y="42"/>
                </a:lnTo>
                <a:lnTo>
                  <a:pt x="47" y="55"/>
                </a:lnTo>
                <a:lnTo>
                  <a:pt x="40" y="32"/>
                </a:lnTo>
                <a:lnTo>
                  <a:pt x="60" y="21"/>
                </a:lnTo>
                <a:lnTo>
                  <a:pt x="36" y="21"/>
                </a:lnTo>
                <a:lnTo>
                  <a:pt x="30" y="0"/>
                </a:lnTo>
                <a:lnTo>
                  <a:pt x="22" y="21"/>
                </a:lnTo>
                <a:lnTo>
                  <a:pt x="0" y="21"/>
                </a:lnTo>
                <a:lnTo>
                  <a:pt x="18" y="32"/>
                </a:lnTo>
                <a:lnTo>
                  <a:pt x="12" y="55"/>
                </a:lnTo>
                <a:close/>
              </a:path>
            </a:pathLst>
          </a:custGeom>
          <a:solidFill>
            <a:srgbClr val="1B60AB">
              <a:alpha val="50000"/>
            </a:srgbClr>
          </a:solidFill>
          <a:ln w="317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59" name="Freeform 127"/>
          <p:cNvSpPr>
            <a:spLocks/>
          </p:cNvSpPr>
          <p:nvPr/>
        </p:nvSpPr>
        <p:spPr bwMode="auto">
          <a:xfrm>
            <a:off x="4879975" y="5465763"/>
            <a:ext cx="31750" cy="25400"/>
          </a:xfrm>
          <a:custGeom>
            <a:avLst/>
            <a:gdLst/>
            <a:ahLst/>
            <a:cxnLst>
              <a:cxn ang="0">
                <a:pos x="63" y="29"/>
              </a:cxn>
              <a:cxn ang="0">
                <a:pos x="61" y="24"/>
              </a:cxn>
              <a:cxn ang="0">
                <a:pos x="61" y="21"/>
              </a:cxn>
              <a:cxn ang="0">
                <a:pos x="60" y="16"/>
              </a:cxn>
              <a:cxn ang="0">
                <a:pos x="57" y="13"/>
              </a:cxn>
              <a:cxn ang="0">
                <a:pos x="54" y="11"/>
              </a:cxn>
              <a:cxn ang="0">
                <a:pos x="52" y="9"/>
              </a:cxn>
              <a:cxn ang="0">
                <a:pos x="50" y="5"/>
              </a:cxn>
              <a:cxn ang="0">
                <a:pos x="46" y="3"/>
              </a:cxn>
              <a:cxn ang="0">
                <a:pos x="43" y="3"/>
              </a:cxn>
              <a:cxn ang="0">
                <a:pos x="38" y="2"/>
              </a:cxn>
              <a:cxn ang="0">
                <a:pos x="33" y="0"/>
              </a:cxn>
              <a:cxn ang="0">
                <a:pos x="29" y="0"/>
              </a:cxn>
              <a:cxn ang="0">
                <a:pos x="26" y="0"/>
              </a:cxn>
              <a:cxn ang="0">
                <a:pos x="21" y="2"/>
              </a:cxn>
              <a:cxn ang="0">
                <a:pos x="17" y="3"/>
              </a:cxn>
              <a:cxn ang="0">
                <a:pos x="14" y="5"/>
              </a:cxn>
              <a:cxn ang="0">
                <a:pos x="11" y="7"/>
              </a:cxn>
              <a:cxn ang="0">
                <a:pos x="8" y="10"/>
              </a:cxn>
              <a:cxn ang="0">
                <a:pos x="4" y="13"/>
              </a:cxn>
              <a:cxn ang="0">
                <a:pos x="3" y="17"/>
              </a:cxn>
              <a:cxn ang="0">
                <a:pos x="1" y="23"/>
              </a:cxn>
              <a:cxn ang="0">
                <a:pos x="0" y="28"/>
              </a:cxn>
              <a:cxn ang="0">
                <a:pos x="0" y="32"/>
              </a:cxn>
              <a:cxn ang="0">
                <a:pos x="1" y="35"/>
              </a:cxn>
              <a:cxn ang="0">
                <a:pos x="1" y="41"/>
              </a:cxn>
              <a:cxn ang="0">
                <a:pos x="3" y="42"/>
              </a:cxn>
              <a:cxn ang="0">
                <a:pos x="4" y="46"/>
              </a:cxn>
              <a:cxn ang="0">
                <a:pos x="7" y="50"/>
              </a:cxn>
              <a:cxn ang="0">
                <a:pos x="11" y="53"/>
              </a:cxn>
              <a:cxn ang="0">
                <a:pos x="14" y="57"/>
              </a:cxn>
              <a:cxn ang="0">
                <a:pos x="19" y="59"/>
              </a:cxn>
              <a:cxn ang="0">
                <a:pos x="22" y="61"/>
              </a:cxn>
              <a:cxn ang="0">
                <a:pos x="26" y="61"/>
              </a:cxn>
              <a:cxn ang="0">
                <a:pos x="31" y="61"/>
              </a:cxn>
              <a:cxn ang="0">
                <a:pos x="36" y="61"/>
              </a:cxn>
              <a:cxn ang="0">
                <a:pos x="40" y="60"/>
              </a:cxn>
              <a:cxn ang="0">
                <a:pos x="45" y="59"/>
              </a:cxn>
              <a:cxn ang="0">
                <a:pos x="47" y="57"/>
              </a:cxn>
              <a:cxn ang="0">
                <a:pos x="50" y="53"/>
              </a:cxn>
              <a:cxn ang="0">
                <a:pos x="53" y="52"/>
              </a:cxn>
              <a:cxn ang="0">
                <a:pos x="57" y="47"/>
              </a:cxn>
              <a:cxn ang="0">
                <a:pos x="60" y="43"/>
              </a:cxn>
              <a:cxn ang="0">
                <a:pos x="61" y="42"/>
              </a:cxn>
              <a:cxn ang="0">
                <a:pos x="61" y="38"/>
              </a:cxn>
              <a:cxn ang="0">
                <a:pos x="63" y="34"/>
              </a:cxn>
            </a:cxnLst>
            <a:rect l="0" t="0" r="r" b="b"/>
            <a:pathLst>
              <a:path w="63" h="61">
                <a:moveTo>
                  <a:pt x="63" y="32"/>
                </a:moveTo>
                <a:lnTo>
                  <a:pt x="63" y="29"/>
                </a:lnTo>
                <a:lnTo>
                  <a:pt x="63" y="28"/>
                </a:lnTo>
                <a:lnTo>
                  <a:pt x="61" y="24"/>
                </a:lnTo>
                <a:lnTo>
                  <a:pt x="61" y="23"/>
                </a:lnTo>
                <a:lnTo>
                  <a:pt x="61" y="21"/>
                </a:lnTo>
                <a:lnTo>
                  <a:pt x="60" y="18"/>
                </a:lnTo>
                <a:lnTo>
                  <a:pt x="60" y="16"/>
                </a:lnTo>
                <a:lnTo>
                  <a:pt x="58" y="14"/>
                </a:lnTo>
                <a:lnTo>
                  <a:pt x="57" y="13"/>
                </a:lnTo>
                <a:lnTo>
                  <a:pt x="56" y="13"/>
                </a:lnTo>
                <a:lnTo>
                  <a:pt x="54" y="11"/>
                </a:lnTo>
                <a:lnTo>
                  <a:pt x="53" y="9"/>
                </a:lnTo>
                <a:lnTo>
                  <a:pt x="52" y="9"/>
                </a:lnTo>
                <a:lnTo>
                  <a:pt x="52" y="7"/>
                </a:lnTo>
                <a:lnTo>
                  <a:pt x="50" y="5"/>
                </a:lnTo>
                <a:lnTo>
                  <a:pt x="47" y="3"/>
                </a:lnTo>
                <a:lnTo>
                  <a:pt x="46" y="3"/>
                </a:lnTo>
                <a:lnTo>
                  <a:pt x="45" y="3"/>
                </a:lnTo>
                <a:lnTo>
                  <a:pt x="43" y="3"/>
                </a:lnTo>
                <a:lnTo>
                  <a:pt x="40" y="2"/>
                </a:lnTo>
                <a:lnTo>
                  <a:pt x="38" y="2"/>
                </a:lnTo>
                <a:lnTo>
                  <a:pt x="36" y="0"/>
                </a:lnTo>
                <a:lnTo>
                  <a:pt x="33" y="0"/>
                </a:lnTo>
                <a:lnTo>
                  <a:pt x="32" y="0"/>
                </a:lnTo>
                <a:lnTo>
                  <a:pt x="29" y="0"/>
                </a:lnTo>
                <a:lnTo>
                  <a:pt x="28" y="0"/>
                </a:lnTo>
                <a:lnTo>
                  <a:pt x="26" y="0"/>
                </a:lnTo>
                <a:lnTo>
                  <a:pt x="22" y="2"/>
                </a:lnTo>
                <a:lnTo>
                  <a:pt x="21" y="2"/>
                </a:lnTo>
                <a:lnTo>
                  <a:pt x="19" y="3"/>
                </a:lnTo>
                <a:lnTo>
                  <a:pt x="17" y="3"/>
                </a:lnTo>
                <a:lnTo>
                  <a:pt x="14" y="3"/>
                </a:lnTo>
                <a:lnTo>
                  <a:pt x="14" y="5"/>
                </a:lnTo>
                <a:lnTo>
                  <a:pt x="11" y="5"/>
                </a:lnTo>
                <a:lnTo>
                  <a:pt x="11" y="7"/>
                </a:lnTo>
                <a:lnTo>
                  <a:pt x="10" y="9"/>
                </a:lnTo>
                <a:lnTo>
                  <a:pt x="8" y="10"/>
                </a:lnTo>
                <a:lnTo>
                  <a:pt x="7" y="13"/>
                </a:lnTo>
                <a:lnTo>
                  <a:pt x="4" y="13"/>
                </a:lnTo>
                <a:lnTo>
                  <a:pt x="3" y="16"/>
                </a:lnTo>
                <a:lnTo>
                  <a:pt x="3" y="17"/>
                </a:lnTo>
                <a:lnTo>
                  <a:pt x="1" y="20"/>
                </a:lnTo>
                <a:lnTo>
                  <a:pt x="1" y="23"/>
                </a:lnTo>
                <a:lnTo>
                  <a:pt x="0" y="25"/>
                </a:lnTo>
                <a:lnTo>
                  <a:pt x="0" y="28"/>
                </a:lnTo>
                <a:lnTo>
                  <a:pt x="0" y="31"/>
                </a:lnTo>
                <a:lnTo>
                  <a:pt x="0" y="32"/>
                </a:lnTo>
                <a:lnTo>
                  <a:pt x="0" y="34"/>
                </a:lnTo>
                <a:lnTo>
                  <a:pt x="1" y="35"/>
                </a:lnTo>
                <a:lnTo>
                  <a:pt x="1" y="39"/>
                </a:lnTo>
                <a:lnTo>
                  <a:pt x="1" y="41"/>
                </a:lnTo>
                <a:lnTo>
                  <a:pt x="1" y="42"/>
                </a:lnTo>
                <a:lnTo>
                  <a:pt x="3" y="42"/>
                </a:lnTo>
                <a:lnTo>
                  <a:pt x="3" y="43"/>
                </a:lnTo>
                <a:lnTo>
                  <a:pt x="4" y="46"/>
                </a:lnTo>
                <a:lnTo>
                  <a:pt x="4" y="47"/>
                </a:lnTo>
                <a:lnTo>
                  <a:pt x="7" y="50"/>
                </a:lnTo>
                <a:lnTo>
                  <a:pt x="10" y="52"/>
                </a:lnTo>
                <a:lnTo>
                  <a:pt x="11" y="53"/>
                </a:lnTo>
                <a:lnTo>
                  <a:pt x="12" y="56"/>
                </a:lnTo>
                <a:lnTo>
                  <a:pt x="14" y="57"/>
                </a:lnTo>
                <a:lnTo>
                  <a:pt x="15" y="57"/>
                </a:lnTo>
                <a:lnTo>
                  <a:pt x="19" y="59"/>
                </a:lnTo>
                <a:lnTo>
                  <a:pt x="22" y="60"/>
                </a:lnTo>
                <a:lnTo>
                  <a:pt x="22" y="61"/>
                </a:lnTo>
                <a:lnTo>
                  <a:pt x="25" y="61"/>
                </a:lnTo>
                <a:lnTo>
                  <a:pt x="26" y="61"/>
                </a:lnTo>
                <a:lnTo>
                  <a:pt x="29" y="61"/>
                </a:lnTo>
                <a:lnTo>
                  <a:pt x="31" y="61"/>
                </a:lnTo>
                <a:lnTo>
                  <a:pt x="33" y="61"/>
                </a:lnTo>
                <a:lnTo>
                  <a:pt x="36" y="61"/>
                </a:lnTo>
                <a:lnTo>
                  <a:pt x="39" y="61"/>
                </a:lnTo>
                <a:lnTo>
                  <a:pt x="40" y="60"/>
                </a:lnTo>
                <a:lnTo>
                  <a:pt x="42" y="59"/>
                </a:lnTo>
                <a:lnTo>
                  <a:pt x="45" y="59"/>
                </a:lnTo>
                <a:lnTo>
                  <a:pt x="46" y="57"/>
                </a:lnTo>
                <a:lnTo>
                  <a:pt x="47" y="57"/>
                </a:lnTo>
                <a:lnTo>
                  <a:pt x="50" y="54"/>
                </a:lnTo>
                <a:lnTo>
                  <a:pt x="50" y="53"/>
                </a:lnTo>
                <a:lnTo>
                  <a:pt x="52" y="52"/>
                </a:lnTo>
                <a:lnTo>
                  <a:pt x="53" y="52"/>
                </a:lnTo>
                <a:lnTo>
                  <a:pt x="54" y="50"/>
                </a:lnTo>
                <a:lnTo>
                  <a:pt x="57" y="47"/>
                </a:lnTo>
                <a:lnTo>
                  <a:pt x="58" y="46"/>
                </a:lnTo>
                <a:lnTo>
                  <a:pt x="60" y="43"/>
                </a:lnTo>
                <a:lnTo>
                  <a:pt x="60" y="42"/>
                </a:lnTo>
                <a:lnTo>
                  <a:pt x="61" y="42"/>
                </a:lnTo>
                <a:lnTo>
                  <a:pt x="61" y="41"/>
                </a:lnTo>
                <a:lnTo>
                  <a:pt x="61" y="38"/>
                </a:lnTo>
                <a:lnTo>
                  <a:pt x="61" y="35"/>
                </a:lnTo>
                <a:lnTo>
                  <a:pt x="63" y="34"/>
                </a:lnTo>
                <a:lnTo>
                  <a:pt x="63" y="32"/>
                </a:lnTo>
                <a:close/>
              </a:path>
            </a:pathLst>
          </a:custGeom>
          <a:solidFill>
            <a:srgbClr val="1B60AB">
              <a:alpha val="50000"/>
            </a:srgbClr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60" name="Freeform 128"/>
          <p:cNvSpPr>
            <a:spLocks/>
          </p:cNvSpPr>
          <p:nvPr/>
        </p:nvSpPr>
        <p:spPr bwMode="auto">
          <a:xfrm>
            <a:off x="4879975" y="5467350"/>
            <a:ext cx="30163" cy="23813"/>
          </a:xfrm>
          <a:custGeom>
            <a:avLst/>
            <a:gdLst/>
            <a:ahLst/>
            <a:cxnLst>
              <a:cxn ang="0">
                <a:pos x="13" y="55"/>
              </a:cxn>
              <a:cxn ang="0">
                <a:pos x="31" y="41"/>
              </a:cxn>
              <a:cxn ang="0">
                <a:pos x="48" y="55"/>
              </a:cxn>
              <a:cxn ang="0">
                <a:pos x="41" y="32"/>
              </a:cxn>
              <a:cxn ang="0">
                <a:pos x="60" y="21"/>
              </a:cxn>
              <a:cxn ang="0">
                <a:pos x="37" y="21"/>
              </a:cxn>
              <a:cxn ang="0">
                <a:pos x="31" y="0"/>
              </a:cxn>
              <a:cxn ang="0">
                <a:pos x="23" y="21"/>
              </a:cxn>
              <a:cxn ang="0">
                <a:pos x="0" y="21"/>
              </a:cxn>
              <a:cxn ang="0">
                <a:pos x="18" y="32"/>
              </a:cxn>
              <a:cxn ang="0">
                <a:pos x="13" y="55"/>
              </a:cxn>
            </a:cxnLst>
            <a:rect l="0" t="0" r="r" b="b"/>
            <a:pathLst>
              <a:path w="60" h="55">
                <a:moveTo>
                  <a:pt x="13" y="55"/>
                </a:moveTo>
                <a:lnTo>
                  <a:pt x="31" y="41"/>
                </a:lnTo>
                <a:lnTo>
                  <a:pt x="48" y="55"/>
                </a:lnTo>
                <a:lnTo>
                  <a:pt x="41" y="32"/>
                </a:lnTo>
                <a:lnTo>
                  <a:pt x="60" y="21"/>
                </a:lnTo>
                <a:lnTo>
                  <a:pt x="37" y="21"/>
                </a:lnTo>
                <a:lnTo>
                  <a:pt x="31" y="0"/>
                </a:lnTo>
                <a:lnTo>
                  <a:pt x="23" y="21"/>
                </a:lnTo>
                <a:lnTo>
                  <a:pt x="0" y="21"/>
                </a:lnTo>
                <a:lnTo>
                  <a:pt x="18" y="32"/>
                </a:lnTo>
                <a:lnTo>
                  <a:pt x="13" y="55"/>
                </a:lnTo>
                <a:close/>
              </a:path>
            </a:pathLst>
          </a:custGeom>
          <a:solidFill>
            <a:srgbClr val="CCFFFF"/>
          </a:solidFill>
          <a:ln w="317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61" name="Freeform 129"/>
          <p:cNvSpPr>
            <a:spLocks/>
          </p:cNvSpPr>
          <p:nvPr/>
        </p:nvSpPr>
        <p:spPr bwMode="auto">
          <a:xfrm>
            <a:off x="3640138" y="5140325"/>
            <a:ext cx="30162" cy="26988"/>
          </a:xfrm>
          <a:custGeom>
            <a:avLst/>
            <a:gdLst/>
            <a:ahLst/>
            <a:cxnLst>
              <a:cxn ang="0">
                <a:pos x="63" y="29"/>
              </a:cxn>
              <a:cxn ang="0">
                <a:pos x="62" y="24"/>
              </a:cxn>
              <a:cxn ang="0">
                <a:pos x="62" y="21"/>
              </a:cxn>
              <a:cxn ang="0">
                <a:pos x="61" y="16"/>
              </a:cxn>
              <a:cxn ang="0">
                <a:pos x="58" y="13"/>
              </a:cxn>
              <a:cxn ang="0">
                <a:pos x="55" y="11"/>
              </a:cxn>
              <a:cxn ang="0">
                <a:pos x="52" y="9"/>
              </a:cxn>
              <a:cxn ang="0">
                <a:pos x="51" y="5"/>
              </a:cxn>
              <a:cxn ang="0">
                <a:pos x="47" y="3"/>
              </a:cxn>
              <a:cxn ang="0">
                <a:pos x="44" y="3"/>
              </a:cxn>
              <a:cxn ang="0">
                <a:pos x="38" y="2"/>
              </a:cxn>
              <a:cxn ang="0">
                <a:pos x="34" y="0"/>
              </a:cxn>
              <a:cxn ang="0">
                <a:pos x="30" y="0"/>
              </a:cxn>
              <a:cxn ang="0">
                <a:pos x="27" y="0"/>
              </a:cxn>
              <a:cxn ang="0">
                <a:pos x="21" y="2"/>
              </a:cxn>
              <a:cxn ang="0">
                <a:pos x="17" y="3"/>
              </a:cxn>
              <a:cxn ang="0">
                <a:pos x="14" y="5"/>
              </a:cxn>
              <a:cxn ang="0">
                <a:pos x="12" y="7"/>
              </a:cxn>
              <a:cxn ang="0">
                <a:pos x="9" y="10"/>
              </a:cxn>
              <a:cxn ang="0">
                <a:pos x="5" y="13"/>
              </a:cxn>
              <a:cxn ang="0">
                <a:pos x="3" y="17"/>
              </a:cxn>
              <a:cxn ang="0">
                <a:pos x="2" y="23"/>
              </a:cxn>
              <a:cxn ang="0">
                <a:pos x="0" y="28"/>
              </a:cxn>
              <a:cxn ang="0">
                <a:pos x="0" y="32"/>
              </a:cxn>
              <a:cxn ang="0">
                <a:pos x="2" y="35"/>
              </a:cxn>
              <a:cxn ang="0">
                <a:pos x="2" y="41"/>
              </a:cxn>
              <a:cxn ang="0">
                <a:pos x="3" y="42"/>
              </a:cxn>
              <a:cxn ang="0">
                <a:pos x="5" y="46"/>
              </a:cxn>
              <a:cxn ang="0">
                <a:pos x="7" y="50"/>
              </a:cxn>
              <a:cxn ang="0">
                <a:pos x="12" y="53"/>
              </a:cxn>
              <a:cxn ang="0">
                <a:pos x="14" y="57"/>
              </a:cxn>
              <a:cxn ang="0">
                <a:pos x="20" y="59"/>
              </a:cxn>
              <a:cxn ang="0">
                <a:pos x="23" y="61"/>
              </a:cxn>
              <a:cxn ang="0">
                <a:pos x="27" y="61"/>
              </a:cxn>
              <a:cxn ang="0">
                <a:pos x="31" y="61"/>
              </a:cxn>
              <a:cxn ang="0">
                <a:pos x="37" y="61"/>
              </a:cxn>
              <a:cxn ang="0">
                <a:pos x="41" y="60"/>
              </a:cxn>
              <a:cxn ang="0">
                <a:pos x="45" y="59"/>
              </a:cxn>
              <a:cxn ang="0">
                <a:pos x="48" y="57"/>
              </a:cxn>
              <a:cxn ang="0">
                <a:pos x="51" y="53"/>
              </a:cxn>
              <a:cxn ang="0">
                <a:pos x="54" y="52"/>
              </a:cxn>
              <a:cxn ang="0">
                <a:pos x="58" y="47"/>
              </a:cxn>
              <a:cxn ang="0">
                <a:pos x="61" y="43"/>
              </a:cxn>
              <a:cxn ang="0">
                <a:pos x="62" y="42"/>
              </a:cxn>
              <a:cxn ang="0">
                <a:pos x="62" y="38"/>
              </a:cxn>
              <a:cxn ang="0">
                <a:pos x="63" y="34"/>
              </a:cxn>
            </a:cxnLst>
            <a:rect l="0" t="0" r="r" b="b"/>
            <a:pathLst>
              <a:path w="63" h="61">
                <a:moveTo>
                  <a:pt x="63" y="32"/>
                </a:moveTo>
                <a:lnTo>
                  <a:pt x="63" y="29"/>
                </a:lnTo>
                <a:lnTo>
                  <a:pt x="63" y="28"/>
                </a:lnTo>
                <a:lnTo>
                  <a:pt x="62" y="24"/>
                </a:lnTo>
                <a:lnTo>
                  <a:pt x="62" y="23"/>
                </a:lnTo>
                <a:lnTo>
                  <a:pt x="62" y="21"/>
                </a:lnTo>
                <a:lnTo>
                  <a:pt x="61" y="18"/>
                </a:lnTo>
                <a:lnTo>
                  <a:pt x="61" y="16"/>
                </a:lnTo>
                <a:lnTo>
                  <a:pt x="59" y="14"/>
                </a:lnTo>
                <a:lnTo>
                  <a:pt x="58" y="13"/>
                </a:lnTo>
                <a:lnTo>
                  <a:pt x="56" y="13"/>
                </a:lnTo>
                <a:lnTo>
                  <a:pt x="55" y="11"/>
                </a:lnTo>
                <a:lnTo>
                  <a:pt x="54" y="9"/>
                </a:lnTo>
                <a:lnTo>
                  <a:pt x="52" y="9"/>
                </a:lnTo>
                <a:lnTo>
                  <a:pt x="52" y="7"/>
                </a:lnTo>
                <a:lnTo>
                  <a:pt x="51" y="5"/>
                </a:lnTo>
                <a:lnTo>
                  <a:pt x="48" y="3"/>
                </a:lnTo>
                <a:lnTo>
                  <a:pt x="47" y="3"/>
                </a:lnTo>
                <a:lnTo>
                  <a:pt x="45" y="3"/>
                </a:lnTo>
                <a:lnTo>
                  <a:pt x="44" y="3"/>
                </a:lnTo>
                <a:lnTo>
                  <a:pt x="41" y="2"/>
                </a:lnTo>
                <a:lnTo>
                  <a:pt x="38" y="2"/>
                </a:lnTo>
                <a:lnTo>
                  <a:pt x="37" y="0"/>
                </a:lnTo>
                <a:lnTo>
                  <a:pt x="34" y="0"/>
                </a:lnTo>
                <a:lnTo>
                  <a:pt x="33" y="0"/>
                </a:lnTo>
                <a:lnTo>
                  <a:pt x="30" y="0"/>
                </a:lnTo>
                <a:lnTo>
                  <a:pt x="28" y="0"/>
                </a:lnTo>
                <a:lnTo>
                  <a:pt x="27" y="0"/>
                </a:lnTo>
                <a:lnTo>
                  <a:pt x="23" y="2"/>
                </a:lnTo>
                <a:lnTo>
                  <a:pt x="21" y="2"/>
                </a:lnTo>
                <a:lnTo>
                  <a:pt x="20" y="3"/>
                </a:lnTo>
                <a:lnTo>
                  <a:pt x="17" y="3"/>
                </a:lnTo>
                <a:lnTo>
                  <a:pt x="14" y="3"/>
                </a:lnTo>
                <a:lnTo>
                  <a:pt x="14" y="5"/>
                </a:lnTo>
                <a:lnTo>
                  <a:pt x="12" y="5"/>
                </a:lnTo>
                <a:lnTo>
                  <a:pt x="12" y="7"/>
                </a:lnTo>
                <a:lnTo>
                  <a:pt x="10" y="9"/>
                </a:lnTo>
                <a:lnTo>
                  <a:pt x="9" y="10"/>
                </a:lnTo>
                <a:lnTo>
                  <a:pt x="7" y="13"/>
                </a:lnTo>
                <a:lnTo>
                  <a:pt x="5" y="13"/>
                </a:lnTo>
                <a:lnTo>
                  <a:pt x="3" y="16"/>
                </a:lnTo>
                <a:lnTo>
                  <a:pt x="3" y="17"/>
                </a:lnTo>
                <a:lnTo>
                  <a:pt x="2" y="20"/>
                </a:lnTo>
                <a:lnTo>
                  <a:pt x="2" y="23"/>
                </a:lnTo>
                <a:lnTo>
                  <a:pt x="0" y="25"/>
                </a:lnTo>
                <a:lnTo>
                  <a:pt x="0" y="28"/>
                </a:lnTo>
                <a:lnTo>
                  <a:pt x="0" y="31"/>
                </a:lnTo>
                <a:lnTo>
                  <a:pt x="0" y="32"/>
                </a:lnTo>
                <a:lnTo>
                  <a:pt x="0" y="34"/>
                </a:lnTo>
                <a:lnTo>
                  <a:pt x="2" y="35"/>
                </a:lnTo>
                <a:lnTo>
                  <a:pt x="2" y="39"/>
                </a:lnTo>
                <a:lnTo>
                  <a:pt x="2" y="41"/>
                </a:lnTo>
                <a:lnTo>
                  <a:pt x="2" y="42"/>
                </a:lnTo>
                <a:lnTo>
                  <a:pt x="3" y="42"/>
                </a:lnTo>
                <a:lnTo>
                  <a:pt x="3" y="43"/>
                </a:lnTo>
                <a:lnTo>
                  <a:pt x="5" y="46"/>
                </a:lnTo>
                <a:lnTo>
                  <a:pt x="5" y="47"/>
                </a:lnTo>
                <a:lnTo>
                  <a:pt x="7" y="50"/>
                </a:lnTo>
                <a:lnTo>
                  <a:pt x="10" y="52"/>
                </a:lnTo>
                <a:lnTo>
                  <a:pt x="12" y="53"/>
                </a:lnTo>
                <a:lnTo>
                  <a:pt x="13" y="56"/>
                </a:lnTo>
                <a:lnTo>
                  <a:pt x="14" y="57"/>
                </a:lnTo>
                <a:lnTo>
                  <a:pt x="16" y="57"/>
                </a:lnTo>
                <a:lnTo>
                  <a:pt x="20" y="59"/>
                </a:lnTo>
                <a:lnTo>
                  <a:pt x="23" y="60"/>
                </a:lnTo>
                <a:lnTo>
                  <a:pt x="23" y="61"/>
                </a:lnTo>
                <a:lnTo>
                  <a:pt x="26" y="61"/>
                </a:lnTo>
                <a:lnTo>
                  <a:pt x="27" y="61"/>
                </a:lnTo>
                <a:lnTo>
                  <a:pt x="30" y="61"/>
                </a:lnTo>
                <a:lnTo>
                  <a:pt x="31" y="61"/>
                </a:lnTo>
                <a:lnTo>
                  <a:pt x="34" y="61"/>
                </a:lnTo>
                <a:lnTo>
                  <a:pt x="37" y="61"/>
                </a:lnTo>
                <a:lnTo>
                  <a:pt x="40" y="61"/>
                </a:lnTo>
                <a:lnTo>
                  <a:pt x="41" y="60"/>
                </a:lnTo>
                <a:lnTo>
                  <a:pt x="42" y="59"/>
                </a:lnTo>
                <a:lnTo>
                  <a:pt x="45" y="59"/>
                </a:lnTo>
                <a:lnTo>
                  <a:pt x="47" y="57"/>
                </a:lnTo>
                <a:lnTo>
                  <a:pt x="48" y="57"/>
                </a:lnTo>
                <a:lnTo>
                  <a:pt x="51" y="54"/>
                </a:lnTo>
                <a:lnTo>
                  <a:pt x="51" y="53"/>
                </a:lnTo>
                <a:lnTo>
                  <a:pt x="52" y="52"/>
                </a:lnTo>
                <a:lnTo>
                  <a:pt x="54" y="52"/>
                </a:lnTo>
                <a:lnTo>
                  <a:pt x="55" y="50"/>
                </a:lnTo>
                <a:lnTo>
                  <a:pt x="58" y="47"/>
                </a:lnTo>
                <a:lnTo>
                  <a:pt x="59" y="46"/>
                </a:lnTo>
                <a:lnTo>
                  <a:pt x="61" y="43"/>
                </a:lnTo>
                <a:lnTo>
                  <a:pt x="61" y="42"/>
                </a:lnTo>
                <a:lnTo>
                  <a:pt x="62" y="42"/>
                </a:lnTo>
                <a:lnTo>
                  <a:pt x="62" y="41"/>
                </a:lnTo>
                <a:lnTo>
                  <a:pt x="62" y="38"/>
                </a:lnTo>
                <a:lnTo>
                  <a:pt x="62" y="35"/>
                </a:lnTo>
                <a:lnTo>
                  <a:pt x="63" y="34"/>
                </a:lnTo>
                <a:lnTo>
                  <a:pt x="63" y="32"/>
                </a:lnTo>
                <a:close/>
              </a:path>
            </a:pathLst>
          </a:custGeom>
          <a:solidFill>
            <a:srgbClr val="000000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62" name="Freeform 130"/>
          <p:cNvSpPr>
            <a:spLocks/>
          </p:cNvSpPr>
          <p:nvPr/>
        </p:nvSpPr>
        <p:spPr bwMode="auto">
          <a:xfrm>
            <a:off x="3641725" y="5141913"/>
            <a:ext cx="28575" cy="23812"/>
          </a:xfrm>
          <a:custGeom>
            <a:avLst/>
            <a:gdLst/>
            <a:ahLst/>
            <a:cxnLst>
              <a:cxn ang="0">
                <a:pos x="12" y="55"/>
              </a:cxn>
              <a:cxn ang="0">
                <a:pos x="31" y="41"/>
              </a:cxn>
              <a:cxn ang="0">
                <a:pos x="47" y="55"/>
              </a:cxn>
              <a:cxn ang="0">
                <a:pos x="40" y="32"/>
              </a:cxn>
              <a:cxn ang="0">
                <a:pos x="60" y="21"/>
              </a:cxn>
              <a:cxn ang="0">
                <a:pos x="36" y="21"/>
              </a:cxn>
              <a:cxn ang="0">
                <a:pos x="31" y="0"/>
              </a:cxn>
              <a:cxn ang="0">
                <a:pos x="22" y="21"/>
              </a:cxn>
              <a:cxn ang="0">
                <a:pos x="0" y="21"/>
              </a:cxn>
              <a:cxn ang="0">
                <a:pos x="18" y="32"/>
              </a:cxn>
              <a:cxn ang="0">
                <a:pos x="12" y="55"/>
              </a:cxn>
            </a:cxnLst>
            <a:rect l="0" t="0" r="r" b="b"/>
            <a:pathLst>
              <a:path w="60" h="55">
                <a:moveTo>
                  <a:pt x="12" y="55"/>
                </a:moveTo>
                <a:lnTo>
                  <a:pt x="31" y="41"/>
                </a:lnTo>
                <a:lnTo>
                  <a:pt x="47" y="55"/>
                </a:lnTo>
                <a:lnTo>
                  <a:pt x="40" y="32"/>
                </a:lnTo>
                <a:lnTo>
                  <a:pt x="60" y="21"/>
                </a:lnTo>
                <a:lnTo>
                  <a:pt x="36" y="21"/>
                </a:lnTo>
                <a:lnTo>
                  <a:pt x="31" y="0"/>
                </a:lnTo>
                <a:lnTo>
                  <a:pt x="22" y="21"/>
                </a:lnTo>
                <a:lnTo>
                  <a:pt x="0" y="21"/>
                </a:lnTo>
                <a:lnTo>
                  <a:pt x="18" y="32"/>
                </a:lnTo>
                <a:lnTo>
                  <a:pt x="12" y="55"/>
                </a:lnTo>
                <a:close/>
              </a:path>
            </a:pathLst>
          </a:custGeom>
          <a:solidFill>
            <a:srgbClr val="FFFFFF"/>
          </a:solidFill>
          <a:ln w="317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63" name="Rectangle 131"/>
          <p:cNvSpPr>
            <a:spLocks noChangeArrowheads="1"/>
          </p:cNvSpPr>
          <p:nvPr/>
        </p:nvSpPr>
        <p:spPr bwMode="auto">
          <a:xfrm>
            <a:off x="1228725" y="4978400"/>
            <a:ext cx="273050" cy="152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ja-JP" sz="1000" b="1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Porto</a:t>
            </a:r>
          </a:p>
        </p:txBody>
      </p:sp>
      <p:sp>
        <p:nvSpPr>
          <p:cNvPr id="530564" name="Freeform 132"/>
          <p:cNvSpPr>
            <a:spLocks/>
          </p:cNvSpPr>
          <p:nvPr/>
        </p:nvSpPr>
        <p:spPr bwMode="auto">
          <a:xfrm>
            <a:off x="1965325" y="5221288"/>
            <a:ext cx="31750" cy="26987"/>
          </a:xfrm>
          <a:custGeom>
            <a:avLst/>
            <a:gdLst/>
            <a:ahLst/>
            <a:cxnLst>
              <a:cxn ang="0">
                <a:pos x="63" y="29"/>
              </a:cxn>
              <a:cxn ang="0">
                <a:pos x="61" y="24"/>
              </a:cxn>
              <a:cxn ang="0">
                <a:pos x="61" y="21"/>
              </a:cxn>
              <a:cxn ang="0">
                <a:pos x="60" y="15"/>
              </a:cxn>
              <a:cxn ang="0">
                <a:pos x="57" y="13"/>
              </a:cxn>
              <a:cxn ang="0">
                <a:pos x="54" y="11"/>
              </a:cxn>
              <a:cxn ang="0">
                <a:pos x="52" y="8"/>
              </a:cxn>
              <a:cxn ang="0">
                <a:pos x="50" y="4"/>
              </a:cxn>
              <a:cxn ang="0">
                <a:pos x="46" y="3"/>
              </a:cxn>
              <a:cxn ang="0">
                <a:pos x="43" y="3"/>
              </a:cxn>
              <a:cxn ang="0">
                <a:pos x="38" y="2"/>
              </a:cxn>
              <a:cxn ang="0">
                <a:pos x="33" y="0"/>
              </a:cxn>
              <a:cxn ang="0">
                <a:pos x="29" y="0"/>
              </a:cxn>
              <a:cxn ang="0">
                <a:pos x="26" y="0"/>
              </a:cxn>
              <a:cxn ang="0">
                <a:pos x="21" y="2"/>
              </a:cxn>
              <a:cxn ang="0">
                <a:pos x="17" y="3"/>
              </a:cxn>
              <a:cxn ang="0">
                <a:pos x="14" y="4"/>
              </a:cxn>
              <a:cxn ang="0">
                <a:pos x="11" y="7"/>
              </a:cxn>
              <a:cxn ang="0">
                <a:pos x="8" y="10"/>
              </a:cxn>
              <a:cxn ang="0">
                <a:pos x="4" y="13"/>
              </a:cxn>
              <a:cxn ang="0">
                <a:pos x="3" y="17"/>
              </a:cxn>
              <a:cxn ang="0">
                <a:pos x="1" y="22"/>
              </a:cxn>
              <a:cxn ang="0">
                <a:pos x="0" y="28"/>
              </a:cxn>
              <a:cxn ang="0">
                <a:pos x="0" y="32"/>
              </a:cxn>
              <a:cxn ang="0">
                <a:pos x="1" y="35"/>
              </a:cxn>
              <a:cxn ang="0">
                <a:pos x="1" y="40"/>
              </a:cxn>
              <a:cxn ang="0">
                <a:pos x="3" y="42"/>
              </a:cxn>
              <a:cxn ang="0">
                <a:pos x="4" y="46"/>
              </a:cxn>
              <a:cxn ang="0">
                <a:pos x="7" y="50"/>
              </a:cxn>
              <a:cxn ang="0">
                <a:pos x="11" y="53"/>
              </a:cxn>
              <a:cxn ang="0">
                <a:pos x="14" y="57"/>
              </a:cxn>
              <a:cxn ang="0">
                <a:pos x="19" y="58"/>
              </a:cxn>
              <a:cxn ang="0">
                <a:pos x="22" y="61"/>
              </a:cxn>
              <a:cxn ang="0">
                <a:pos x="26" y="61"/>
              </a:cxn>
              <a:cxn ang="0">
                <a:pos x="31" y="61"/>
              </a:cxn>
              <a:cxn ang="0">
                <a:pos x="36" y="61"/>
              </a:cxn>
              <a:cxn ang="0">
                <a:pos x="40" y="60"/>
              </a:cxn>
              <a:cxn ang="0">
                <a:pos x="45" y="58"/>
              </a:cxn>
              <a:cxn ang="0">
                <a:pos x="47" y="57"/>
              </a:cxn>
              <a:cxn ang="0">
                <a:pos x="50" y="53"/>
              </a:cxn>
              <a:cxn ang="0">
                <a:pos x="53" y="51"/>
              </a:cxn>
              <a:cxn ang="0">
                <a:pos x="57" y="47"/>
              </a:cxn>
              <a:cxn ang="0">
                <a:pos x="60" y="43"/>
              </a:cxn>
              <a:cxn ang="0">
                <a:pos x="61" y="42"/>
              </a:cxn>
              <a:cxn ang="0">
                <a:pos x="61" y="38"/>
              </a:cxn>
              <a:cxn ang="0">
                <a:pos x="63" y="33"/>
              </a:cxn>
            </a:cxnLst>
            <a:rect l="0" t="0" r="r" b="b"/>
            <a:pathLst>
              <a:path w="63" h="61">
                <a:moveTo>
                  <a:pt x="63" y="32"/>
                </a:moveTo>
                <a:lnTo>
                  <a:pt x="63" y="29"/>
                </a:lnTo>
                <a:lnTo>
                  <a:pt x="63" y="28"/>
                </a:lnTo>
                <a:lnTo>
                  <a:pt x="61" y="24"/>
                </a:lnTo>
                <a:lnTo>
                  <a:pt x="61" y="22"/>
                </a:lnTo>
                <a:lnTo>
                  <a:pt x="61" y="21"/>
                </a:lnTo>
                <a:lnTo>
                  <a:pt x="60" y="18"/>
                </a:lnTo>
                <a:lnTo>
                  <a:pt x="60" y="15"/>
                </a:lnTo>
                <a:lnTo>
                  <a:pt x="59" y="14"/>
                </a:lnTo>
                <a:lnTo>
                  <a:pt x="57" y="13"/>
                </a:lnTo>
                <a:lnTo>
                  <a:pt x="56" y="13"/>
                </a:lnTo>
                <a:lnTo>
                  <a:pt x="54" y="11"/>
                </a:lnTo>
                <a:lnTo>
                  <a:pt x="53" y="8"/>
                </a:lnTo>
                <a:lnTo>
                  <a:pt x="52" y="8"/>
                </a:lnTo>
                <a:lnTo>
                  <a:pt x="52" y="7"/>
                </a:lnTo>
                <a:lnTo>
                  <a:pt x="50" y="4"/>
                </a:lnTo>
                <a:lnTo>
                  <a:pt x="47" y="3"/>
                </a:lnTo>
                <a:lnTo>
                  <a:pt x="46" y="3"/>
                </a:lnTo>
                <a:lnTo>
                  <a:pt x="45" y="3"/>
                </a:lnTo>
                <a:lnTo>
                  <a:pt x="43" y="3"/>
                </a:lnTo>
                <a:lnTo>
                  <a:pt x="40" y="2"/>
                </a:lnTo>
                <a:lnTo>
                  <a:pt x="38" y="2"/>
                </a:lnTo>
                <a:lnTo>
                  <a:pt x="36" y="0"/>
                </a:lnTo>
                <a:lnTo>
                  <a:pt x="33" y="0"/>
                </a:lnTo>
                <a:lnTo>
                  <a:pt x="32" y="0"/>
                </a:lnTo>
                <a:lnTo>
                  <a:pt x="29" y="0"/>
                </a:lnTo>
                <a:lnTo>
                  <a:pt x="28" y="0"/>
                </a:lnTo>
                <a:lnTo>
                  <a:pt x="26" y="0"/>
                </a:lnTo>
                <a:lnTo>
                  <a:pt x="22" y="2"/>
                </a:lnTo>
                <a:lnTo>
                  <a:pt x="21" y="2"/>
                </a:lnTo>
                <a:lnTo>
                  <a:pt x="19" y="3"/>
                </a:lnTo>
                <a:lnTo>
                  <a:pt x="17" y="3"/>
                </a:lnTo>
                <a:lnTo>
                  <a:pt x="14" y="3"/>
                </a:lnTo>
                <a:lnTo>
                  <a:pt x="14" y="4"/>
                </a:lnTo>
                <a:lnTo>
                  <a:pt x="11" y="4"/>
                </a:lnTo>
                <a:lnTo>
                  <a:pt x="11" y="7"/>
                </a:lnTo>
                <a:lnTo>
                  <a:pt x="10" y="8"/>
                </a:lnTo>
                <a:lnTo>
                  <a:pt x="8" y="10"/>
                </a:lnTo>
                <a:lnTo>
                  <a:pt x="7" y="13"/>
                </a:lnTo>
                <a:lnTo>
                  <a:pt x="4" y="13"/>
                </a:lnTo>
                <a:lnTo>
                  <a:pt x="3" y="15"/>
                </a:lnTo>
                <a:lnTo>
                  <a:pt x="3" y="17"/>
                </a:lnTo>
                <a:lnTo>
                  <a:pt x="1" y="20"/>
                </a:lnTo>
                <a:lnTo>
                  <a:pt x="1" y="22"/>
                </a:lnTo>
                <a:lnTo>
                  <a:pt x="0" y="25"/>
                </a:lnTo>
                <a:lnTo>
                  <a:pt x="0" y="28"/>
                </a:lnTo>
                <a:lnTo>
                  <a:pt x="0" y="31"/>
                </a:lnTo>
                <a:lnTo>
                  <a:pt x="0" y="32"/>
                </a:lnTo>
                <a:lnTo>
                  <a:pt x="0" y="33"/>
                </a:lnTo>
                <a:lnTo>
                  <a:pt x="1" y="35"/>
                </a:lnTo>
                <a:lnTo>
                  <a:pt x="1" y="39"/>
                </a:lnTo>
                <a:lnTo>
                  <a:pt x="1" y="40"/>
                </a:lnTo>
                <a:lnTo>
                  <a:pt x="1" y="42"/>
                </a:lnTo>
                <a:lnTo>
                  <a:pt x="3" y="42"/>
                </a:lnTo>
                <a:lnTo>
                  <a:pt x="3" y="43"/>
                </a:lnTo>
                <a:lnTo>
                  <a:pt x="4" y="46"/>
                </a:lnTo>
                <a:lnTo>
                  <a:pt x="4" y="47"/>
                </a:lnTo>
                <a:lnTo>
                  <a:pt x="7" y="50"/>
                </a:lnTo>
                <a:lnTo>
                  <a:pt x="10" y="51"/>
                </a:lnTo>
                <a:lnTo>
                  <a:pt x="11" y="53"/>
                </a:lnTo>
                <a:lnTo>
                  <a:pt x="12" y="56"/>
                </a:lnTo>
                <a:lnTo>
                  <a:pt x="14" y="57"/>
                </a:lnTo>
                <a:lnTo>
                  <a:pt x="15" y="57"/>
                </a:lnTo>
                <a:lnTo>
                  <a:pt x="19" y="58"/>
                </a:lnTo>
                <a:lnTo>
                  <a:pt x="22" y="60"/>
                </a:lnTo>
                <a:lnTo>
                  <a:pt x="22" y="61"/>
                </a:lnTo>
                <a:lnTo>
                  <a:pt x="25" y="61"/>
                </a:lnTo>
                <a:lnTo>
                  <a:pt x="26" y="61"/>
                </a:lnTo>
                <a:lnTo>
                  <a:pt x="29" y="61"/>
                </a:lnTo>
                <a:lnTo>
                  <a:pt x="31" y="61"/>
                </a:lnTo>
                <a:lnTo>
                  <a:pt x="33" y="61"/>
                </a:lnTo>
                <a:lnTo>
                  <a:pt x="36" y="61"/>
                </a:lnTo>
                <a:lnTo>
                  <a:pt x="39" y="61"/>
                </a:lnTo>
                <a:lnTo>
                  <a:pt x="40" y="60"/>
                </a:lnTo>
                <a:lnTo>
                  <a:pt x="42" y="58"/>
                </a:lnTo>
                <a:lnTo>
                  <a:pt x="45" y="58"/>
                </a:lnTo>
                <a:lnTo>
                  <a:pt x="46" y="57"/>
                </a:lnTo>
                <a:lnTo>
                  <a:pt x="47" y="57"/>
                </a:lnTo>
                <a:lnTo>
                  <a:pt x="50" y="54"/>
                </a:lnTo>
                <a:lnTo>
                  <a:pt x="50" y="53"/>
                </a:lnTo>
                <a:lnTo>
                  <a:pt x="52" y="51"/>
                </a:lnTo>
                <a:lnTo>
                  <a:pt x="53" y="51"/>
                </a:lnTo>
                <a:lnTo>
                  <a:pt x="54" y="50"/>
                </a:lnTo>
                <a:lnTo>
                  <a:pt x="57" y="47"/>
                </a:lnTo>
                <a:lnTo>
                  <a:pt x="59" y="46"/>
                </a:lnTo>
                <a:lnTo>
                  <a:pt x="60" y="43"/>
                </a:lnTo>
                <a:lnTo>
                  <a:pt x="60" y="42"/>
                </a:lnTo>
                <a:lnTo>
                  <a:pt x="61" y="42"/>
                </a:lnTo>
                <a:lnTo>
                  <a:pt x="61" y="40"/>
                </a:lnTo>
                <a:lnTo>
                  <a:pt x="61" y="38"/>
                </a:lnTo>
                <a:lnTo>
                  <a:pt x="61" y="35"/>
                </a:lnTo>
                <a:lnTo>
                  <a:pt x="63" y="33"/>
                </a:lnTo>
                <a:lnTo>
                  <a:pt x="63" y="32"/>
                </a:lnTo>
                <a:close/>
              </a:path>
            </a:pathLst>
          </a:custGeom>
          <a:solidFill>
            <a:srgbClr val="000000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65" name="Freeform 133"/>
          <p:cNvSpPr>
            <a:spLocks/>
          </p:cNvSpPr>
          <p:nvPr/>
        </p:nvSpPr>
        <p:spPr bwMode="auto">
          <a:xfrm>
            <a:off x="1966913" y="5222875"/>
            <a:ext cx="30162" cy="23813"/>
          </a:xfrm>
          <a:custGeom>
            <a:avLst/>
            <a:gdLst/>
            <a:ahLst/>
            <a:cxnLst>
              <a:cxn ang="0">
                <a:pos x="13" y="55"/>
              </a:cxn>
              <a:cxn ang="0">
                <a:pos x="31" y="41"/>
              </a:cxn>
              <a:cxn ang="0">
                <a:pos x="48" y="55"/>
              </a:cxn>
              <a:cxn ang="0">
                <a:pos x="41" y="31"/>
              </a:cxn>
              <a:cxn ang="0">
                <a:pos x="60" y="20"/>
              </a:cxn>
              <a:cxn ang="0">
                <a:pos x="37" y="20"/>
              </a:cxn>
              <a:cxn ang="0">
                <a:pos x="31" y="0"/>
              </a:cxn>
              <a:cxn ang="0">
                <a:pos x="23" y="20"/>
              </a:cxn>
              <a:cxn ang="0">
                <a:pos x="0" y="20"/>
              </a:cxn>
              <a:cxn ang="0">
                <a:pos x="18" y="31"/>
              </a:cxn>
              <a:cxn ang="0">
                <a:pos x="13" y="55"/>
              </a:cxn>
            </a:cxnLst>
            <a:rect l="0" t="0" r="r" b="b"/>
            <a:pathLst>
              <a:path w="60" h="55">
                <a:moveTo>
                  <a:pt x="13" y="55"/>
                </a:moveTo>
                <a:lnTo>
                  <a:pt x="31" y="41"/>
                </a:lnTo>
                <a:lnTo>
                  <a:pt x="48" y="55"/>
                </a:lnTo>
                <a:lnTo>
                  <a:pt x="41" y="31"/>
                </a:lnTo>
                <a:lnTo>
                  <a:pt x="60" y="20"/>
                </a:lnTo>
                <a:lnTo>
                  <a:pt x="37" y="20"/>
                </a:lnTo>
                <a:lnTo>
                  <a:pt x="31" y="0"/>
                </a:lnTo>
                <a:lnTo>
                  <a:pt x="23" y="20"/>
                </a:lnTo>
                <a:lnTo>
                  <a:pt x="0" y="20"/>
                </a:lnTo>
                <a:lnTo>
                  <a:pt x="18" y="31"/>
                </a:lnTo>
                <a:lnTo>
                  <a:pt x="13" y="55"/>
                </a:lnTo>
                <a:close/>
              </a:path>
            </a:pathLst>
          </a:custGeom>
          <a:solidFill>
            <a:srgbClr val="FFFFFF"/>
          </a:solidFill>
          <a:ln w="317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66" name="Freeform 134"/>
          <p:cNvSpPr>
            <a:spLocks/>
          </p:cNvSpPr>
          <p:nvPr/>
        </p:nvSpPr>
        <p:spPr bwMode="auto">
          <a:xfrm>
            <a:off x="1322388" y="5272088"/>
            <a:ext cx="30162" cy="25400"/>
          </a:xfrm>
          <a:custGeom>
            <a:avLst/>
            <a:gdLst/>
            <a:ahLst/>
            <a:cxnLst>
              <a:cxn ang="0">
                <a:pos x="63" y="29"/>
              </a:cxn>
              <a:cxn ang="0">
                <a:pos x="62" y="24"/>
              </a:cxn>
              <a:cxn ang="0">
                <a:pos x="62" y="21"/>
              </a:cxn>
              <a:cxn ang="0">
                <a:pos x="61" y="15"/>
              </a:cxn>
              <a:cxn ang="0">
                <a:pos x="58" y="13"/>
              </a:cxn>
              <a:cxn ang="0">
                <a:pos x="55" y="11"/>
              </a:cxn>
              <a:cxn ang="0">
                <a:pos x="52" y="8"/>
              </a:cxn>
              <a:cxn ang="0">
                <a:pos x="51" y="4"/>
              </a:cxn>
              <a:cxn ang="0">
                <a:pos x="47" y="3"/>
              </a:cxn>
              <a:cxn ang="0">
                <a:pos x="44" y="3"/>
              </a:cxn>
              <a:cxn ang="0">
                <a:pos x="38" y="1"/>
              </a:cxn>
              <a:cxn ang="0">
                <a:pos x="34" y="0"/>
              </a:cxn>
              <a:cxn ang="0">
                <a:pos x="30" y="0"/>
              </a:cxn>
              <a:cxn ang="0">
                <a:pos x="27" y="0"/>
              </a:cxn>
              <a:cxn ang="0">
                <a:pos x="21" y="1"/>
              </a:cxn>
              <a:cxn ang="0">
                <a:pos x="17" y="3"/>
              </a:cxn>
              <a:cxn ang="0">
                <a:pos x="14" y="4"/>
              </a:cxn>
              <a:cxn ang="0">
                <a:pos x="12" y="7"/>
              </a:cxn>
              <a:cxn ang="0">
                <a:pos x="9" y="10"/>
              </a:cxn>
              <a:cxn ang="0">
                <a:pos x="5" y="13"/>
              </a:cxn>
              <a:cxn ang="0">
                <a:pos x="3" y="17"/>
              </a:cxn>
              <a:cxn ang="0">
                <a:pos x="2" y="22"/>
              </a:cxn>
              <a:cxn ang="0">
                <a:pos x="0" y="28"/>
              </a:cxn>
              <a:cxn ang="0">
                <a:pos x="0" y="32"/>
              </a:cxn>
              <a:cxn ang="0">
                <a:pos x="2" y="35"/>
              </a:cxn>
              <a:cxn ang="0">
                <a:pos x="2" y="40"/>
              </a:cxn>
              <a:cxn ang="0">
                <a:pos x="3" y="42"/>
              </a:cxn>
              <a:cxn ang="0">
                <a:pos x="5" y="46"/>
              </a:cxn>
              <a:cxn ang="0">
                <a:pos x="7" y="50"/>
              </a:cxn>
              <a:cxn ang="0">
                <a:pos x="12" y="53"/>
              </a:cxn>
              <a:cxn ang="0">
                <a:pos x="14" y="57"/>
              </a:cxn>
              <a:cxn ang="0">
                <a:pos x="20" y="58"/>
              </a:cxn>
              <a:cxn ang="0">
                <a:pos x="23" y="61"/>
              </a:cxn>
              <a:cxn ang="0">
                <a:pos x="27" y="61"/>
              </a:cxn>
              <a:cxn ang="0">
                <a:pos x="31" y="61"/>
              </a:cxn>
              <a:cxn ang="0">
                <a:pos x="37" y="61"/>
              </a:cxn>
              <a:cxn ang="0">
                <a:pos x="41" y="60"/>
              </a:cxn>
              <a:cxn ang="0">
                <a:pos x="45" y="58"/>
              </a:cxn>
              <a:cxn ang="0">
                <a:pos x="48" y="57"/>
              </a:cxn>
              <a:cxn ang="0">
                <a:pos x="51" y="53"/>
              </a:cxn>
              <a:cxn ang="0">
                <a:pos x="54" y="51"/>
              </a:cxn>
              <a:cxn ang="0">
                <a:pos x="58" y="47"/>
              </a:cxn>
              <a:cxn ang="0">
                <a:pos x="61" y="43"/>
              </a:cxn>
              <a:cxn ang="0">
                <a:pos x="62" y="42"/>
              </a:cxn>
              <a:cxn ang="0">
                <a:pos x="62" y="37"/>
              </a:cxn>
              <a:cxn ang="0">
                <a:pos x="63" y="33"/>
              </a:cxn>
            </a:cxnLst>
            <a:rect l="0" t="0" r="r" b="b"/>
            <a:pathLst>
              <a:path w="63" h="61">
                <a:moveTo>
                  <a:pt x="63" y="32"/>
                </a:moveTo>
                <a:lnTo>
                  <a:pt x="63" y="29"/>
                </a:lnTo>
                <a:lnTo>
                  <a:pt x="63" y="28"/>
                </a:lnTo>
                <a:lnTo>
                  <a:pt x="62" y="24"/>
                </a:lnTo>
                <a:lnTo>
                  <a:pt x="62" y="22"/>
                </a:lnTo>
                <a:lnTo>
                  <a:pt x="62" y="21"/>
                </a:lnTo>
                <a:lnTo>
                  <a:pt x="61" y="18"/>
                </a:lnTo>
                <a:lnTo>
                  <a:pt x="61" y="15"/>
                </a:lnTo>
                <a:lnTo>
                  <a:pt x="59" y="14"/>
                </a:lnTo>
                <a:lnTo>
                  <a:pt x="58" y="13"/>
                </a:lnTo>
                <a:lnTo>
                  <a:pt x="56" y="13"/>
                </a:lnTo>
                <a:lnTo>
                  <a:pt x="55" y="11"/>
                </a:lnTo>
                <a:lnTo>
                  <a:pt x="54" y="8"/>
                </a:lnTo>
                <a:lnTo>
                  <a:pt x="52" y="8"/>
                </a:lnTo>
                <a:lnTo>
                  <a:pt x="52" y="7"/>
                </a:lnTo>
                <a:lnTo>
                  <a:pt x="51" y="4"/>
                </a:lnTo>
                <a:lnTo>
                  <a:pt x="48" y="3"/>
                </a:lnTo>
                <a:lnTo>
                  <a:pt x="47" y="3"/>
                </a:lnTo>
                <a:lnTo>
                  <a:pt x="45" y="3"/>
                </a:lnTo>
                <a:lnTo>
                  <a:pt x="44" y="3"/>
                </a:lnTo>
                <a:lnTo>
                  <a:pt x="41" y="1"/>
                </a:lnTo>
                <a:lnTo>
                  <a:pt x="38" y="1"/>
                </a:lnTo>
                <a:lnTo>
                  <a:pt x="37" y="0"/>
                </a:lnTo>
                <a:lnTo>
                  <a:pt x="34" y="0"/>
                </a:lnTo>
                <a:lnTo>
                  <a:pt x="33" y="0"/>
                </a:lnTo>
                <a:lnTo>
                  <a:pt x="30" y="0"/>
                </a:lnTo>
                <a:lnTo>
                  <a:pt x="28" y="0"/>
                </a:lnTo>
                <a:lnTo>
                  <a:pt x="27" y="0"/>
                </a:lnTo>
                <a:lnTo>
                  <a:pt x="23" y="1"/>
                </a:lnTo>
                <a:lnTo>
                  <a:pt x="21" y="1"/>
                </a:lnTo>
                <a:lnTo>
                  <a:pt x="20" y="3"/>
                </a:lnTo>
                <a:lnTo>
                  <a:pt x="17" y="3"/>
                </a:lnTo>
                <a:lnTo>
                  <a:pt x="14" y="3"/>
                </a:lnTo>
                <a:lnTo>
                  <a:pt x="14" y="4"/>
                </a:lnTo>
                <a:lnTo>
                  <a:pt x="12" y="4"/>
                </a:lnTo>
                <a:lnTo>
                  <a:pt x="12" y="7"/>
                </a:lnTo>
                <a:lnTo>
                  <a:pt x="10" y="8"/>
                </a:lnTo>
                <a:lnTo>
                  <a:pt x="9" y="10"/>
                </a:lnTo>
                <a:lnTo>
                  <a:pt x="7" y="13"/>
                </a:lnTo>
                <a:lnTo>
                  <a:pt x="5" y="13"/>
                </a:lnTo>
                <a:lnTo>
                  <a:pt x="3" y="15"/>
                </a:lnTo>
                <a:lnTo>
                  <a:pt x="3" y="17"/>
                </a:lnTo>
                <a:lnTo>
                  <a:pt x="2" y="19"/>
                </a:lnTo>
                <a:lnTo>
                  <a:pt x="2" y="22"/>
                </a:lnTo>
                <a:lnTo>
                  <a:pt x="0" y="25"/>
                </a:lnTo>
                <a:lnTo>
                  <a:pt x="0" y="28"/>
                </a:lnTo>
                <a:lnTo>
                  <a:pt x="0" y="31"/>
                </a:lnTo>
                <a:lnTo>
                  <a:pt x="0" y="32"/>
                </a:lnTo>
                <a:lnTo>
                  <a:pt x="0" y="33"/>
                </a:lnTo>
                <a:lnTo>
                  <a:pt x="2" y="35"/>
                </a:lnTo>
                <a:lnTo>
                  <a:pt x="2" y="39"/>
                </a:lnTo>
                <a:lnTo>
                  <a:pt x="2" y="40"/>
                </a:lnTo>
                <a:lnTo>
                  <a:pt x="2" y="42"/>
                </a:lnTo>
                <a:lnTo>
                  <a:pt x="3" y="42"/>
                </a:lnTo>
                <a:lnTo>
                  <a:pt x="3" y="43"/>
                </a:lnTo>
                <a:lnTo>
                  <a:pt x="5" y="46"/>
                </a:lnTo>
                <a:lnTo>
                  <a:pt x="5" y="47"/>
                </a:lnTo>
                <a:lnTo>
                  <a:pt x="7" y="50"/>
                </a:lnTo>
                <a:lnTo>
                  <a:pt x="10" y="51"/>
                </a:lnTo>
                <a:lnTo>
                  <a:pt x="12" y="53"/>
                </a:lnTo>
                <a:lnTo>
                  <a:pt x="13" y="55"/>
                </a:lnTo>
                <a:lnTo>
                  <a:pt x="14" y="57"/>
                </a:lnTo>
                <a:lnTo>
                  <a:pt x="16" y="57"/>
                </a:lnTo>
                <a:lnTo>
                  <a:pt x="20" y="58"/>
                </a:lnTo>
                <a:lnTo>
                  <a:pt x="23" y="60"/>
                </a:lnTo>
                <a:lnTo>
                  <a:pt x="23" y="61"/>
                </a:lnTo>
                <a:lnTo>
                  <a:pt x="26" y="61"/>
                </a:lnTo>
                <a:lnTo>
                  <a:pt x="27" y="61"/>
                </a:lnTo>
                <a:lnTo>
                  <a:pt x="30" y="61"/>
                </a:lnTo>
                <a:lnTo>
                  <a:pt x="31" y="61"/>
                </a:lnTo>
                <a:lnTo>
                  <a:pt x="34" y="61"/>
                </a:lnTo>
                <a:lnTo>
                  <a:pt x="37" y="61"/>
                </a:lnTo>
                <a:lnTo>
                  <a:pt x="40" y="61"/>
                </a:lnTo>
                <a:lnTo>
                  <a:pt x="41" y="60"/>
                </a:lnTo>
                <a:lnTo>
                  <a:pt x="42" y="58"/>
                </a:lnTo>
                <a:lnTo>
                  <a:pt x="45" y="58"/>
                </a:lnTo>
                <a:lnTo>
                  <a:pt x="47" y="57"/>
                </a:lnTo>
                <a:lnTo>
                  <a:pt x="48" y="57"/>
                </a:lnTo>
                <a:lnTo>
                  <a:pt x="51" y="54"/>
                </a:lnTo>
                <a:lnTo>
                  <a:pt x="51" y="53"/>
                </a:lnTo>
                <a:lnTo>
                  <a:pt x="52" y="51"/>
                </a:lnTo>
                <a:lnTo>
                  <a:pt x="54" y="51"/>
                </a:lnTo>
                <a:lnTo>
                  <a:pt x="55" y="50"/>
                </a:lnTo>
                <a:lnTo>
                  <a:pt x="58" y="47"/>
                </a:lnTo>
                <a:lnTo>
                  <a:pt x="59" y="46"/>
                </a:lnTo>
                <a:lnTo>
                  <a:pt x="61" y="43"/>
                </a:lnTo>
                <a:lnTo>
                  <a:pt x="61" y="42"/>
                </a:lnTo>
                <a:lnTo>
                  <a:pt x="62" y="42"/>
                </a:lnTo>
                <a:lnTo>
                  <a:pt x="62" y="40"/>
                </a:lnTo>
                <a:lnTo>
                  <a:pt x="62" y="37"/>
                </a:lnTo>
                <a:lnTo>
                  <a:pt x="62" y="35"/>
                </a:lnTo>
                <a:lnTo>
                  <a:pt x="63" y="33"/>
                </a:lnTo>
                <a:lnTo>
                  <a:pt x="63" y="32"/>
                </a:lnTo>
                <a:close/>
              </a:path>
            </a:pathLst>
          </a:custGeom>
          <a:solidFill>
            <a:srgbClr val="000000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67" name="Freeform 135"/>
          <p:cNvSpPr>
            <a:spLocks/>
          </p:cNvSpPr>
          <p:nvPr/>
        </p:nvSpPr>
        <p:spPr bwMode="auto">
          <a:xfrm>
            <a:off x="1323975" y="5272088"/>
            <a:ext cx="28575" cy="23812"/>
          </a:xfrm>
          <a:custGeom>
            <a:avLst/>
            <a:gdLst/>
            <a:ahLst/>
            <a:cxnLst>
              <a:cxn ang="0">
                <a:pos x="12" y="56"/>
              </a:cxn>
              <a:cxn ang="0">
                <a:pos x="31" y="42"/>
              </a:cxn>
              <a:cxn ang="0">
                <a:pos x="47" y="56"/>
              </a:cxn>
              <a:cxn ang="0">
                <a:pos x="40" y="32"/>
              </a:cxn>
              <a:cxn ang="0">
                <a:pos x="60" y="21"/>
              </a:cxn>
              <a:cxn ang="0">
                <a:pos x="36" y="21"/>
              </a:cxn>
              <a:cxn ang="0">
                <a:pos x="31" y="0"/>
              </a:cxn>
              <a:cxn ang="0">
                <a:pos x="22" y="21"/>
              </a:cxn>
              <a:cxn ang="0">
                <a:pos x="0" y="21"/>
              </a:cxn>
              <a:cxn ang="0">
                <a:pos x="18" y="32"/>
              </a:cxn>
              <a:cxn ang="0">
                <a:pos x="12" y="56"/>
              </a:cxn>
            </a:cxnLst>
            <a:rect l="0" t="0" r="r" b="b"/>
            <a:pathLst>
              <a:path w="60" h="56">
                <a:moveTo>
                  <a:pt x="12" y="56"/>
                </a:moveTo>
                <a:lnTo>
                  <a:pt x="31" y="42"/>
                </a:lnTo>
                <a:lnTo>
                  <a:pt x="47" y="56"/>
                </a:lnTo>
                <a:lnTo>
                  <a:pt x="40" y="32"/>
                </a:lnTo>
                <a:lnTo>
                  <a:pt x="60" y="21"/>
                </a:lnTo>
                <a:lnTo>
                  <a:pt x="36" y="21"/>
                </a:lnTo>
                <a:lnTo>
                  <a:pt x="31" y="0"/>
                </a:lnTo>
                <a:lnTo>
                  <a:pt x="22" y="21"/>
                </a:lnTo>
                <a:lnTo>
                  <a:pt x="0" y="21"/>
                </a:lnTo>
                <a:lnTo>
                  <a:pt x="18" y="32"/>
                </a:lnTo>
                <a:lnTo>
                  <a:pt x="12" y="56"/>
                </a:lnTo>
                <a:close/>
              </a:path>
            </a:pathLst>
          </a:custGeom>
          <a:solidFill>
            <a:srgbClr val="FFFFFF"/>
          </a:solidFill>
          <a:ln w="317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568" name="Oval 136"/>
          <p:cNvSpPr>
            <a:spLocks noChangeAspect="1" noChangeArrowheads="1"/>
          </p:cNvSpPr>
          <p:nvPr/>
        </p:nvSpPr>
        <p:spPr bwMode="auto">
          <a:xfrm flipV="1">
            <a:off x="3552825" y="3175000"/>
            <a:ext cx="52388" cy="46038"/>
          </a:xfrm>
          <a:prstGeom prst="ellipse">
            <a:avLst/>
          </a:prstGeom>
          <a:solidFill>
            <a:srgbClr val="FF0000"/>
          </a:solidFill>
          <a:ln w="3175">
            <a:noFill/>
            <a:round/>
            <a:headEnd/>
            <a:tailEnd/>
          </a:ln>
        </p:spPr>
        <p:txBody>
          <a:bodyPr rot="10800000" wrap="none" anchor="ctr"/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endParaRPr lang="de-DE" altLang="en-US" sz="1000" b="1">
              <a:solidFill>
                <a:srgbClr val="FF0000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sp>
        <p:nvSpPr>
          <p:cNvPr id="530569" name="Oval 137"/>
          <p:cNvSpPr>
            <a:spLocks noChangeAspect="1" noChangeArrowheads="1"/>
          </p:cNvSpPr>
          <p:nvPr/>
        </p:nvSpPr>
        <p:spPr bwMode="auto">
          <a:xfrm flipV="1">
            <a:off x="4291013" y="2306638"/>
            <a:ext cx="52387" cy="46037"/>
          </a:xfrm>
          <a:prstGeom prst="ellipse">
            <a:avLst/>
          </a:prstGeom>
          <a:solidFill>
            <a:srgbClr val="FF0000"/>
          </a:solidFill>
          <a:ln w="3175">
            <a:noFill/>
            <a:round/>
            <a:headEnd/>
            <a:tailEnd/>
          </a:ln>
        </p:spPr>
        <p:txBody>
          <a:bodyPr rot="10800000" wrap="none" anchor="ctr"/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endParaRPr lang="de-DE" altLang="en-US" sz="1000" b="1">
              <a:solidFill>
                <a:srgbClr val="FF0000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sp>
        <p:nvSpPr>
          <p:cNvPr id="530570" name="Oval 138"/>
          <p:cNvSpPr>
            <a:spLocks noChangeAspect="1" noChangeArrowheads="1"/>
          </p:cNvSpPr>
          <p:nvPr/>
        </p:nvSpPr>
        <p:spPr bwMode="auto">
          <a:xfrm flipV="1">
            <a:off x="3355975" y="3408363"/>
            <a:ext cx="58738" cy="49212"/>
          </a:xfrm>
          <a:prstGeom prst="ellipse">
            <a:avLst/>
          </a:prstGeom>
          <a:solidFill>
            <a:srgbClr val="FF0000"/>
          </a:solidFill>
          <a:ln w="3175">
            <a:noFill/>
            <a:round/>
            <a:headEnd/>
            <a:tailEnd/>
          </a:ln>
        </p:spPr>
        <p:txBody>
          <a:bodyPr rot="10800000" wrap="none" anchor="ctr"/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endParaRPr lang="de-DE" altLang="en-US" sz="1000" b="1">
              <a:solidFill>
                <a:srgbClr val="FF0000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sp>
        <p:nvSpPr>
          <p:cNvPr id="530571" name="Oval 139"/>
          <p:cNvSpPr>
            <a:spLocks noChangeAspect="1" noChangeArrowheads="1"/>
          </p:cNvSpPr>
          <p:nvPr/>
        </p:nvSpPr>
        <p:spPr bwMode="auto">
          <a:xfrm flipV="1">
            <a:off x="4246563" y="4087813"/>
            <a:ext cx="57150" cy="50800"/>
          </a:xfrm>
          <a:prstGeom prst="ellipse">
            <a:avLst/>
          </a:prstGeom>
          <a:solidFill>
            <a:srgbClr val="FF0000"/>
          </a:solidFill>
          <a:ln w="3175">
            <a:noFill/>
            <a:round/>
            <a:headEnd/>
            <a:tailEnd/>
          </a:ln>
        </p:spPr>
        <p:txBody>
          <a:bodyPr rot="10800000" wrap="none" anchor="ctr"/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endParaRPr lang="de-DE" altLang="en-US" sz="1000" b="1">
              <a:solidFill>
                <a:srgbClr val="FF0000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sp>
        <p:nvSpPr>
          <p:cNvPr id="530572" name="Oval 140"/>
          <p:cNvSpPr>
            <a:spLocks noChangeAspect="1" noChangeArrowheads="1"/>
          </p:cNvSpPr>
          <p:nvPr/>
        </p:nvSpPr>
        <p:spPr bwMode="auto">
          <a:xfrm flipV="1">
            <a:off x="3195638" y="2684463"/>
            <a:ext cx="52387" cy="46037"/>
          </a:xfrm>
          <a:prstGeom prst="ellipse">
            <a:avLst/>
          </a:prstGeom>
          <a:solidFill>
            <a:srgbClr val="FF0000"/>
          </a:solidFill>
          <a:ln w="3175">
            <a:noFill/>
            <a:round/>
            <a:headEnd/>
            <a:tailEnd/>
          </a:ln>
        </p:spPr>
        <p:txBody>
          <a:bodyPr rot="10800000" wrap="none" anchor="ctr"/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endParaRPr lang="de-DE" altLang="en-US" sz="1000" b="1">
              <a:solidFill>
                <a:srgbClr val="FF0000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sp>
        <p:nvSpPr>
          <p:cNvPr id="530573" name="Oval 141"/>
          <p:cNvSpPr>
            <a:spLocks noChangeAspect="1" noChangeArrowheads="1"/>
          </p:cNvSpPr>
          <p:nvPr/>
        </p:nvSpPr>
        <p:spPr bwMode="auto">
          <a:xfrm flipV="1">
            <a:off x="3640138" y="3841750"/>
            <a:ext cx="57150" cy="50800"/>
          </a:xfrm>
          <a:prstGeom prst="ellipse">
            <a:avLst/>
          </a:prstGeom>
          <a:solidFill>
            <a:srgbClr val="FF0000"/>
          </a:solidFill>
          <a:ln w="3175">
            <a:noFill/>
            <a:round/>
            <a:headEnd/>
            <a:tailEnd/>
          </a:ln>
        </p:spPr>
        <p:txBody>
          <a:bodyPr rot="10800000" wrap="none" anchor="ctr"/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endParaRPr lang="de-DE" altLang="en-US" sz="1000" b="1">
              <a:solidFill>
                <a:srgbClr val="FF0000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sp>
        <p:nvSpPr>
          <p:cNvPr id="530574" name="Oval 142"/>
          <p:cNvSpPr>
            <a:spLocks noChangeAspect="1" noChangeArrowheads="1"/>
          </p:cNvSpPr>
          <p:nvPr/>
        </p:nvSpPr>
        <p:spPr bwMode="auto">
          <a:xfrm flipV="1">
            <a:off x="2024063" y="3652838"/>
            <a:ext cx="58737" cy="50800"/>
          </a:xfrm>
          <a:prstGeom prst="ellipse">
            <a:avLst/>
          </a:prstGeom>
          <a:solidFill>
            <a:srgbClr val="FF0000"/>
          </a:solidFill>
          <a:ln w="3175">
            <a:noFill/>
            <a:round/>
            <a:headEnd/>
            <a:tailEnd/>
          </a:ln>
        </p:spPr>
        <p:txBody>
          <a:bodyPr rot="10800000" wrap="none" anchor="ctr"/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endParaRPr lang="de-DE" altLang="en-US" sz="1000" b="1">
              <a:solidFill>
                <a:srgbClr val="FF0000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sp>
        <p:nvSpPr>
          <p:cNvPr id="530575" name="Oval 143"/>
          <p:cNvSpPr>
            <a:spLocks noChangeAspect="1" noChangeArrowheads="1"/>
          </p:cNvSpPr>
          <p:nvPr/>
        </p:nvSpPr>
        <p:spPr bwMode="auto">
          <a:xfrm flipV="1">
            <a:off x="2090738" y="4914900"/>
            <a:ext cx="58737" cy="49213"/>
          </a:xfrm>
          <a:prstGeom prst="ellipse">
            <a:avLst/>
          </a:prstGeom>
          <a:solidFill>
            <a:srgbClr val="FF0000"/>
          </a:solidFill>
          <a:ln w="3175">
            <a:noFill/>
            <a:round/>
            <a:headEnd/>
            <a:tailEnd/>
          </a:ln>
        </p:spPr>
        <p:txBody>
          <a:bodyPr rot="10800000" wrap="none" anchor="ctr"/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endParaRPr lang="de-DE" altLang="en-US" sz="1000" b="1">
              <a:solidFill>
                <a:srgbClr val="FF0000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sp>
        <p:nvSpPr>
          <p:cNvPr id="530576" name="Oval 144"/>
          <p:cNvSpPr>
            <a:spLocks noChangeAspect="1" noChangeArrowheads="1"/>
          </p:cNvSpPr>
          <p:nvPr/>
        </p:nvSpPr>
        <p:spPr bwMode="auto">
          <a:xfrm flipV="1">
            <a:off x="3613150" y="5113338"/>
            <a:ext cx="57150" cy="50800"/>
          </a:xfrm>
          <a:prstGeom prst="ellipse">
            <a:avLst/>
          </a:prstGeom>
          <a:solidFill>
            <a:srgbClr val="FF0000"/>
          </a:solidFill>
          <a:ln w="3175">
            <a:noFill/>
            <a:round/>
            <a:headEnd/>
            <a:tailEnd/>
          </a:ln>
        </p:spPr>
        <p:txBody>
          <a:bodyPr rot="10800000" wrap="none" anchor="ctr"/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endParaRPr lang="de-DE" altLang="en-US" sz="1000" b="1">
              <a:solidFill>
                <a:srgbClr val="FF0000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sp>
        <p:nvSpPr>
          <p:cNvPr id="530577" name="Oval 145"/>
          <p:cNvSpPr>
            <a:spLocks noChangeAspect="1" noChangeArrowheads="1"/>
          </p:cNvSpPr>
          <p:nvPr/>
        </p:nvSpPr>
        <p:spPr bwMode="auto">
          <a:xfrm flipV="1">
            <a:off x="2232025" y="5349875"/>
            <a:ext cx="57150" cy="50800"/>
          </a:xfrm>
          <a:prstGeom prst="ellipse">
            <a:avLst/>
          </a:prstGeom>
          <a:solidFill>
            <a:srgbClr val="FF0000"/>
          </a:solidFill>
          <a:ln w="3175">
            <a:noFill/>
            <a:round/>
            <a:headEnd/>
            <a:tailEnd/>
          </a:ln>
        </p:spPr>
        <p:txBody>
          <a:bodyPr rot="10800000" wrap="none" anchor="ctr"/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endParaRPr lang="de-DE" altLang="en-US" sz="1000" b="1">
              <a:solidFill>
                <a:srgbClr val="FF0000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sp>
        <p:nvSpPr>
          <p:cNvPr id="530578" name="Rectangle 146"/>
          <p:cNvSpPr>
            <a:spLocks noChangeArrowheads="1"/>
          </p:cNvSpPr>
          <p:nvPr/>
        </p:nvSpPr>
        <p:spPr bwMode="auto">
          <a:xfrm>
            <a:off x="2108200" y="5216525"/>
            <a:ext cx="419100" cy="152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ja-JP" sz="1000" b="1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Valencia</a:t>
            </a:r>
          </a:p>
        </p:txBody>
      </p:sp>
      <p:sp>
        <p:nvSpPr>
          <p:cNvPr id="530579" name="Oval 147"/>
          <p:cNvSpPr>
            <a:spLocks noChangeAspect="1" noChangeArrowheads="1"/>
          </p:cNvSpPr>
          <p:nvPr/>
        </p:nvSpPr>
        <p:spPr bwMode="auto">
          <a:xfrm flipV="1">
            <a:off x="2587625" y="5114925"/>
            <a:ext cx="57150" cy="50800"/>
          </a:xfrm>
          <a:prstGeom prst="ellipse">
            <a:avLst/>
          </a:prstGeom>
          <a:solidFill>
            <a:srgbClr val="FF0000"/>
          </a:solidFill>
          <a:ln w="3175">
            <a:noFill/>
            <a:round/>
            <a:headEnd/>
            <a:tailEnd/>
          </a:ln>
        </p:spPr>
        <p:txBody>
          <a:bodyPr rot="10800000" wrap="none" anchor="ctr"/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endParaRPr lang="de-DE" altLang="en-US" sz="1000" b="1">
              <a:solidFill>
                <a:srgbClr val="FF0000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sp>
        <p:nvSpPr>
          <p:cNvPr id="530580" name="Rectangle 148"/>
          <p:cNvSpPr>
            <a:spLocks noChangeArrowheads="1"/>
          </p:cNvSpPr>
          <p:nvPr/>
        </p:nvSpPr>
        <p:spPr bwMode="auto">
          <a:xfrm>
            <a:off x="2643188" y="5154613"/>
            <a:ext cx="500062" cy="152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ja-JP" sz="1000" b="1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Barcelona</a:t>
            </a:r>
          </a:p>
        </p:txBody>
      </p:sp>
      <p:sp>
        <p:nvSpPr>
          <p:cNvPr id="530581" name="Oval 149"/>
          <p:cNvSpPr>
            <a:spLocks noChangeAspect="1" noChangeArrowheads="1"/>
          </p:cNvSpPr>
          <p:nvPr/>
        </p:nvSpPr>
        <p:spPr bwMode="auto">
          <a:xfrm flipV="1">
            <a:off x="1701800" y="5484813"/>
            <a:ext cx="57150" cy="50800"/>
          </a:xfrm>
          <a:prstGeom prst="ellipse">
            <a:avLst/>
          </a:prstGeom>
          <a:solidFill>
            <a:srgbClr val="FF0000"/>
          </a:solidFill>
          <a:ln w="3175">
            <a:noFill/>
            <a:round/>
            <a:headEnd/>
            <a:tailEnd/>
          </a:ln>
        </p:spPr>
        <p:txBody>
          <a:bodyPr rot="10800000" wrap="none" anchor="ctr"/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endParaRPr lang="de-DE" altLang="en-US" sz="1000" b="1">
              <a:solidFill>
                <a:srgbClr val="FF0000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sp>
        <p:nvSpPr>
          <p:cNvPr id="530582" name="Rectangle 150"/>
          <p:cNvSpPr>
            <a:spLocks noChangeArrowheads="1"/>
          </p:cNvSpPr>
          <p:nvPr/>
        </p:nvSpPr>
        <p:spPr bwMode="auto">
          <a:xfrm>
            <a:off x="2054225" y="4987925"/>
            <a:ext cx="323850" cy="152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ja-JP" sz="1000" b="1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Vitoria</a:t>
            </a:r>
          </a:p>
        </p:txBody>
      </p:sp>
      <p:sp>
        <p:nvSpPr>
          <p:cNvPr id="530583" name="Rectangle 151"/>
          <p:cNvSpPr>
            <a:spLocks noChangeArrowheads="1"/>
          </p:cNvSpPr>
          <p:nvPr/>
        </p:nvSpPr>
        <p:spPr bwMode="auto">
          <a:xfrm>
            <a:off x="1606550" y="5338763"/>
            <a:ext cx="327025" cy="152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ja-JP" sz="1000" b="1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Sevilla</a:t>
            </a:r>
          </a:p>
        </p:txBody>
      </p:sp>
      <p:sp>
        <p:nvSpPr>
          <p:cNvPr id="530584" name="Rectangle 152"/>
          <p:cNvSpPr>
            <a:spLocks noChangeArrowheads="1"/>
          </p:cNvSpPr>
          <p:nvPr/>
        </p:nvSpPr>
        <p:spPr bwMode="auto">
          <a:xfrm>
            <a:off x="2627313" y="4313238"/>
            <a:ext cx="254000" cy="152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ja-JP" sz="10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rPr>
              <a:t>Paris</a:t>
            </a:r>
          </a:p>
        </p:txBody>
      </p:sp>
      <p:sp>
        <p:nvSpPr>
          <p:cNvPr id="530585" name="Oval 153"/>
          <p:cNvSpPr>
            <a:spLocks noChangeAspect="1" noChangeArrowheads="1"/>
          </p:cNvSpPr>
          <p:nvPr/>
        </p:nvSpPr>
        <p:spPr bwMode="auto">
          <a:xfrm flipV="1">
            <a:off x="2341563" y="4427538"/>
            <a:ext cx="57150" cy="50800"/>
          </a:xfrm>
          <a:prstGeom prst="ellipse">
            <a:avLst/>
          </a:prstGeom>
          <a:solidFill>
            <a:srgbClr val="FF0000"/>
          </a:solidFill>
          <a:ln w="3175">
            <a:noFill/>
            <a:round/>
            <a:headEnd/>
            <a:tailEnd/>
          </a:ln>
        </p:spPr>
        <p:txBody>
          <a:bodyPr rot="10800000" wrap="none" anchor="ctr"/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endParaRPr lang="de-DE" altLang="en-US" sz="1000" b="1">
              <a:solidFill>
                <a:srgbClr val="FF0000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sp>
        <p:nvSpPr>
          <p:cNvPr id="530586" name="Rectangle 154"/>
          <p:cNvSpPr>
            <a:spLocks noChangeArrowheads="1"/>
          </p:cNvSpPr>
          <p:nvPr/>
        </p:nvSpPr>
        <p:spPr bwMode="auto">
          <a:xfrm>
            <a:off x="2752725" y="4740275"/>
            <a:ext cx="247650" cy="152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ja-JP" sz="1000" b="1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Lyon</a:t>
            </a:r>
          </a:p>
        </p:txBody>
      </p:sp>
      <p:sp>
        <p:nvSpPr>
          <p:cNvPr id="530587" name="Oval 155"/>
          <p:cNvSpPr>
            <a:spLocks noChangeAspect="1" noChangeArrowheads="1"/>
          </p:cNvSpPr>
          <p:nvPr/>
        </p:nvSpPr>
        <p:spPr bwMode="auto">
          <a:xfrm flipV="1">
            <a:off x="2798763" y="4686300"/>
            <a:ext cx="58737" cy="49213"/>
          </a:xfrm>
          <a:prstGeom prst="ellipse">
            <a:avLst/>
          </a:prstGeom>
          <a:solidFill>
            <a:srgbClr val="FF0000"/>
          </a:solidFill>
          <a:ln w="3175">
            <a:noFill/>
            <a:round/>
            <a:headEnd/>
            <a:tailEnd/>
          </a:ln>
        </p:spPr>
        <p:txBody>
          <a:bodyPr rot="10800000" wrap="none" anchor="ctr"/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endParaRPr lang="de-DE" altLang="en-US" sz="1000" b="1">
              <a:solidFill>
                <a:srgbClr val="FF0000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sp>
        <p:nvSpPr>
          <p:cNvPr id="530588" name="Rectangle 156"/>
          <p:cNvSpPr>
            <a:spLocks noChangeArrowheads="1"/>
          </p:cNvSpPr>
          <p:nvPr/>
        </p:nvSpPr>
        <p:spPr bwMode="auto">
          <a:xfrm>
            <a:off x="2436813" y="4414838"/>
            <a:ext cx="344487" cy="152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ja-JP" sz="1000" b="1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Nantes</a:t>
            </a:r>
          </a:p>
        </p:txBody>
      </p:sp>
      <p:sp>
        <p:nvSpPr>
          <p:cNvPr id="530589" name="Rectangle 157"/>
          <p:cNvSpPr>
            <a:spLocks noChangeArrowheads="1"/>
          </p:cNvSpPr>
          <p:nvPr/>
        </p:nvSpPr>
        <p:spPr bwMode="auto">
          <a:xfrm>
            <a:off x="2863850" y="4191000"/>
            <a:ext cx="309563" cy="152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ja-JP" sz="1000" b="1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Reims</a:t>
            </a:r>
          </a:p>
        </p:txBody>
      </p:sp>
      <p:sp>
        <p:nvSpPr>
          <p:cNvPr id="530590" name="Oval 158"/>
          <p:cNvSpPr>
            <a:spLocks noChangeAspect="1" noChangeArrowheads="1"/>
          </p:cNvSpPr>
          <p:nvPr/>
        </p:nvSpPr>
        <p:spPr bwMode="auto">
          <a:xfrm flipV="1">
            <a:off x="2805113" y="4173538"/>
            <a:ext cx="58737" cy="49212"/>
          </a:xfrm>
          <a:prstGeom prst="ellipse">
            <a:avLst/>
          </a:prstGeom>
          <a:solidFill>
            <a:srgbClr val="FF0000"/>
          </a:solidFill>
          <a:ln w="3175">
            <a:noFill/>
            <a:round/>
            <a:headEnd/>
            <a:tailEnd/>
          </a:ln>
        </p:spPr>
        <p:txBody>
          <a:bodyPr rot="10800000" wrap="none" anchor="ctr"/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endParaRPr lang="de-DE" altLang="en-US" sz="1000" b="1">
              <a:solidFill>
                <a:srgbClr val="FF0000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sp>
        <p:nvSpPr>
          <p:cNvPr id="530591" name="Oval 159"/>
          <p:cNvSpPr>
            <a:spLocks noChangeAspect="1" noChangeArrowheads="1"/>
          </p:cNvSpPr>
          <p:nvPr/>
        </p:nvSpPr>
        <p:spPr bwMode="auto">
          <a:xfrm flipV="1">
            <a:off x="2479675" y="4840288"/>
            <a:ext cx="57150" cy="49212"/>
          </a:xfrm>
          <a:prstGeom prst="ellipse">
            <a:avLst/>
          </a:prstGeom>
          <a:solidFill>
            <a:srgbClr val="FF0000"/>
          </a:solidFill>
          <a:ln w="3175">
            <a:noFill/>
            <a:round/>
            <a:headEnd/>
            <a:tailEnd/>
          </a:ln>
        </p:spPr>
        <p:txBody>
          <a:bodyPr rot="10800000" wrap="none" anchor="ctr"/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endParaRPr lang="de-DE" altLang="en-US" sz="1000" b="1">
              <a:solidFill>
                <a:srgbClr val="FF0000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sp>
        <p:nvSpPr>
          <p:cNvPr id="530592" name="Rectangle 160"/>
          <p:cNvSpPr>
            <a:spLocks noChangeArrowheads="1"/>
          </p:cNvSpPr>
          <p:nvPr/>
        </p:nvSpPr>
        <p:spPr bwMode="auto">
          <a:xfrm>
            <a:off x="2566988" y="4846638"/>
            <a:ext cx="460375" cy="152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ja-JP" sz="1000" b="1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Toulouse</a:t>
            </a:r>
          </a:p>
        </p:txBody>
      </p:sp>
      <p:sp>
        <p:nvSpPr>
          <p:cNvPr id="530593" name="Rectangle 161"/>
          <p:cNvSpPr>
            <a:spLocks noChangeArrowheads="1"/>
          </p:cNvSpPr>
          <p:nvPr/>
        </p:nvSpPr>
        <p:spPr bwMode="auto">
          <a:xfrm>
            <a:off x="5316538" y="4819650"/>
            <a:ext cx="396875" cy="152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ja-JP" sz="10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rPr>
              <a:t>Istanbul</a:t>
            </a:r>
            <a:endParaRPr lang="en-US" altLang="ja-JP" sz="1000" b="1">
              <a:solidFill>
                <a:schemeClr val="accent2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sp>
        <p:nvSpPr>
          <p:cNvPr id="530594" name="Oval 162"/>
          <p:cNvSpPr>
            <a:spLocks noChangeAspect="1" noChangeArrowheads="1"/>
          </p:cNvSpPr>
          <p:nvPr/>
        </p:nvSpPr>
        <p:spPr bwMode="auto">
          <a:xfrm flipV="1">
            <a:off x="3525838" y="4699000"/>
            <a:ext cx="57150" cy="49213"/>
          </a:xfrm>
          <a:prstGeom prst="ellipse">
            <a:avLst/>
          </a:prstGeom>
          <a:solidFill>
            <a:srgbClr val="FF0000"/>
          </a:solidFill>
          <a:ln w="3175">
            <a:noFill/>
            <a:round/>
            <a:headEnd/>
            <a:tailEnd/>
          </a:ln>
        </p:spPr>
        <p:txBody>
          <a:bodyPr rot="10800000" wrap="none" anchor="ctr"/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endParaRPr lang="de-DE" altLang="en-US" sz="1000" b="1">
              <a:solidFill>
                <a:srgbClr val="FF0000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sp>
        <p:nvSpPr>
          <p:cNvPr id="530595" name="Rectangle 163"/>
          <p:cNvSpPr>
            <a:spLocks noChangeArrowheads="1"/>
          </p:cNvSpPr>
          <p:nvPr/>
        </p:nvSpPr>
        <p:spPr bwMode="auto">
          <a:xfrm>
            <a:off x="3578225" y="4700588"/>
            <a:ext cx="368300" cy="152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ja-JP" sz="1000" b="1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Padova</a:t>
            </a:r>
          </a:p>
        </p:txBody>
      </p:sp>
      <p:sp>
        <p:nvSpPr>
          <p:cNvPr id="530596" name="Rectangle 164"/>
          <p:cNvSpPr>
            <a:spLocks noChangeArrowheads="1"/>
          </p:cNvSpPr>
          <p:nvPr/>
        </p:nvSpPr>
        <p:spPr bwMode="auto">
          <a:xfrm>
            <a:off x="3702050" y="5102225"/>
            <a:ext cx="287338" cy="152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ja-JP" sz="1000" b="1" dirty="0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Rome</a:t>
            </a:r>
          </a:p>
        </p:txBody>
      </p:sp>
      <p:sp>
        <p:nvSpPr>
          <p:cNvPr id="530597" name="Oval 165"/>
          <p:cNvSpPr>
            <a:spLocks noChangeAspect="1" noChangeArrowheads="1"/>
          </p:cNvSpPr>
          <p:nvPr/>
        </p:nvSpPr>
        <p:spPr bwMode="auto">
          <a:xfrm flipV="1">
            <a:off x="3122613" y="4757738"/>
            <a:ext cx="57150" cy="50800"/>
          </a:xfrm>
          <a:prstGeom prst="ellipse">
            <a:avLst/>
          </a:prstGeom>
          <a:solidFill>
            <a:srgbClr val="FF0000"/>
          </a:solidFill>
          <a:ln w="3175">
            <a:noFill/>
            <a:round/>
            <a:headEnd/>
            <a:tailEnd/>
          </a:ln>
        </p:spPr>
        <p:txBody>
          <a:bodyPr rot="10800000" wrap="none" anchor="ctr"/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endParaRPr lang="de-DE" altLang="en-US" sz="1000" b="1">
              <a:solidFill>
                <a:srgbClr val="FF0000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sp>
        <p:nvSpPr>
          <p:cNvPr id="530598" name="Rectangle 166"/>
          <p:cNvSpPr>
            <a:spLocks noChangeArrowheads="1"/>
          </p:cNvSpPr>
          <p:nvPr/>
        </p:nvSpPr>
        <p:spPr bwMode="auto">
          <a:xfrm>
            <a:off x="3133725" y="4802188"/>
            <a:ext cx="323850" cy="152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ja-JP" sz="1000" b="1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Torino</a:t>
            </a:r>
          </a:p>
        </p:txBody>
      </p:sp>
      <p:sp>
        <p:nvSpPr>
          <p:cNvPr id="530599" name="Oval 167"/>
          <p:cNvSpPr>
            <a:spLocks noChangeAspect="1" noChangeArrowheads="1"/>
          </p:cNvSpPr>
          <p:nvPr/>
        </p:nvSpPr>
        <p:spPr bwMode="auto">
          <a:xfrm flipV="1">
            <a:off x="1466850" y="5003800"/>
            <a:ext cx="58738" cy="49213"/>
          </a:xfrm>
          <a:prstGeom prst="ellipse">
            <a:avLst/>
          </a:prstGeom>
          <a:solidFill>
            <a:srgbClr val="FF0000"/>
          </a:solidFill>
          <a:ln w="3175">
            <a:noFill/>
            <a:round/>
            <a:headEnd/>
            <a:tailEnd/>
          </a:ln>
        </p:spPr>
        <p:txBody>
          <a:bodyPr rot="10800000" wrap="none" anchor="ctr"/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endParaRPr lang="de-DE" altLang="en-US" sz="1000" b="1">
              <a:solidFill>
                <a:srgbClr val="FF0000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sp>
        <p:nvSpPr>
          <p:cNvPr id="530600" name="Rectangle 168"/>
          <p:cNvSpPr>
            <a:spLocks noChangeArrowheads="1"/>
          </p:cNvSpPr>
          <p:nvPr/>
        </p:nvSpPr>
        <p:spPr bwMode="auto">
          <a:xfrm>
            <a:off x="1655763" y="5048250"/>
            <a:ext cx="341312" cy="152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ja-JP" sz="10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rPr>
              <a:t>Madrid</a:t>
            </a:r>
          </a:p>
        </p:txBody>
      </p:sp>
      <p:sp>
        <p:nvSpPr>
          <p:cNvPr id="530601" name="Rectangle 169"/>
          <p:cNvSpPr>
            <a:spLocks noChangeArrowheads="1"/>
          </p:cNvSpPr>
          <p:nvPr/>
        </p:nvSpPr>
        <p:spPr bwMode="auto">
          <a:xfrm>
            <a:off x="942975" y="5183188"/>
            <a:ext cx="339725" cy="152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ja-JP" sz="10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rPr>
              <a:t>Lisbon</a:t>
            </a:r>
          </a:p>
        </p:txBody>
      </p:sp>
      <p:sp>
        <p:nvSpPr>
          <p:cNvPr id="530602" name="Rectangle 170"/>
          <p:cNvSpPr>
            <a:spLocks noChangeArrowheads="1"/>
          </p:cNvSpPr>
          <p:nvPr/>
        </p:nvSpPr>
        <p:spPr bwMode="auto">
          <a:xfrm>
            <a:off x="3405188" y="4616450"/>
            <a:ext cx="265112" cy="152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ja-JP" sz="10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rPr>
              <a:t>Milan</a:t>
            </a:r>
          </a:p>
        </p:txBody>
      </p:sp>
      <p:sp>
        <p:nvSpPr>
          <p:cNvPr id="530603" name="Rectangle 171"/>
          <p:cNvSpPr>
            <a:spLocks noChangeArrowheads="1"/>
          </p:cNvSpPr>
          <p:nvPr/>
        </p:nvSpPr>
        <p:spPr bwMode="auto">
          <a:xfrm>
            <a:off x="4046538" y="4279900"/>
            <a:ext cx="247650" cy="152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ja-JP" sz="10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rPr>
              <a:t>Wien</a:t>
            </a:r>
          </a:p>
        </p:txBody>
      </p:sp>
      <p:sp>
        <p:nvSpPr>
          <p:cNvPr id="530604" name="Rectangle 172"/>
          <p:cNvSpPr>
            <a:spLocks noChangeArrowheads="1"/>
          </p:cNvSpPr>
          <p:nvPr/>
        </p:nvSpPr>
        <p:spPr bwMode="auto">
          <a:xfrm>
            <a:off x="4056063" y="4446588"/>
            <a:ext cx="471487" cy="152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ja-JP" sz="10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rPr>
              <a:t>Budapest</a:t>
            </a:r>
          </a:p>
        </p:txBody>
      </p:sp>
      <p:sp>
        <p:nvSpPr>
          <p:cNvPr id="530605" name="Rectangle 173"/>
          <p:cNvSpPr>
            <a:spLocks noChangeArrowheads="1"/>
          </p:cNvSpPr>
          <p:nvPr/>
        </p:nvSpPr>
        <p:spPr bwMode="auto">
          <a:xfrm>
            <a:off x="3103563" y="3871913"/>
            <a:ext cx="598487" cy="152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ja-JP" sz="10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rPr>
              <a:t>Duesseldorf</a:t>
            </a:r>
          </a:p>
        </p:txBody>
      </p:sp>
      <p:sp>
        <p:nvSpPr>
          <p:cNvPr id="530606" name="Rectangle 174"/>
          <p:cNvSpPr>
            <a:spLocks noChangeArrowheads="1"/>
          </p:cNvSpPr>
          <p:nvPr/>
        </p:nvSpPr>
        <p:spPr bwMode="auto">
          <a:xfrm>
            <a:off x="3822700" y="4038600"/>
            <a:ext cx="288925" cy="152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ja-JP" sz="10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rPr>
              <a:t>Praha</a:t>
            </a:r>
          </a:p>
        </p:txBody>
      </p:sp>
      <p:sp>
        <p:nvSpPr>
          <p:cNvPr id="530607" name="Oval 175"/>
          <p:cNvSpPr>
            <a:spLocks noChangeAspect="1" noChangeArrowheads="1"/>
          </p:cNvSpPr>
          <p:nvPr/>
        </p:nvSpPr>
        <p:spPr bwMode="auto">
          <a:xfrm flipV="1">
            <a:off x="3209925" y="4162425"/>
            <a:ext cx="57150" cy="50800"/>
          </a:xfrm>
          <a:prstGeom prst="ellipse">
            <a:avLst/>
          </a:prstGeom>
          <a:solidFill>
            <a:srgbClr val="FF0000"/>
          </a:solidFill>
          <a:ln w="3175">
            <a:noFill/>
            <a:round/>
            <a:headEnd/>
            <a:tailEnd/>
          </a:ln>
        </p:spPr>
        <p:txBody>
          <a:bodyPr rot="10800000" wrap="none" anchor="ctr"/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endParaRPr lang="de-DE" altLang="en-US" sz="1000" b="1">
              <a:solidFill>
                <a:srgbClr val="FF0000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sp>
        <p:nvSpPr>
          <p:cNvPr id="530608" name="Rectangle 176"/>
          <p:cNvSpPr>
            <a:spLocks noChangeArrowheads="1"/>
          </p:cNvSpPr>
          <p:nvPr/>
        </p:nvSpPr>
        <p:spPr bwMode="auto">
          <a:xfrm>
            <a:off x="3684588" y="3819525"/>
            <a:ext cx="293687" cy="152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ja-JP" sz="1000" b="1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Berlin</a:t>
            </a:r>
          </a:p>
        </p:txBody>
      </p:sp>
      <p:sp>
        <p:nvSpPr>
          <p:cNvPr id="530609" name="Rectangle 177"/>
          <p:cNvSpPr>
            <a:spLocks noChangeArrowheads="1"/>
          </p:cNvSpPr>
          <p:nvPr/>
        </p:nvSpPr>
        <p:spPr bwMode="auto">
          <a:xfrm>
            <a:off x="3213100" y="4068763"/>
            <a:ext cx="457200" cy="152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ja-JP" sz="1000" b="1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Frankfurt</a:t>
            </a:r>
          </a:p>
        </p:txBody>
      </p:sp>
      <p:sp>
        <p:nvSpPr>
          <p:cNvPr id="530610" name="Oval 178"/>
          <p:cNvSpPr>
            <a:spLocks noChangeAspect="1" noChangeArrowheads="1"/>
          </p:cNvSpPr>
          <p:nvPr/>
        </p:nvSpPr>
        <p:spPr bwMode="auto">
          <a:xfrm flipV="1">
            <a:off x="3359150" y="3716338"/>
            <a:ext cx="58738" cy="50800"/>
          </a:xfrm>
          <a:prstGeom prst="ellipse">
            <a:avLst/>
          </a:prstGeom>
          <a:solidFill>
            <a:srgbClr val="FF0000"/>
          </a:solidFill>
          <a:ln w="3175">
            <a:noFill/>
            <a:round/>
            <a:headEnd/>
            <a:tailEnd/>
          </a:ln>
        </p:spPr>
        <p:txBody>
          <a:bodyPr rot="10800000" wrap="none" anchor="ctr"/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endParaRPr lang="de-DE" altLang="en-US" sz="1000" b="1">
              <a:solidFill>
                <a:srgbClr val="FF0000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sp>
        <p:nvSpPr>
          <p:cNvPr id="530611" name="Rectangle 179"/>
          <p:cNvSpPr>
            <a:spLocks noChangeArrowheads="1"/>
          </p:cNvSpPr>
          <p:nvPr/>
        </p:nvSpPr>
        <p:spPr bwMode="auto">
          <a:xfrm>
            <a:off x="3435350" y="3678238"/>
            <a:ext cx="455613" cy="152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ja-JP" sz="1000" b="1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Hamburg</a:t>
            </a:r>
          </a:p>
        </p:txBody>
      </p:sp>
      <p:sp>
        <p:nvSpPr>
          <p:cNvPr id="530612" name="Oval 180"/>
          <p:cNvSpPr>
            <a:spLocks noChangeAspect="1" noChangeArrowheads="1"/>
          </p:cNvSpPr>
          <p:nvPr/>
        </p:nvSpPr>
        <p:spPr bwMode="auto">
          <a:xfrm flipV="1">
            <a:off x="3538538" y="4356100"/>
            <a:ext cx="58737" cy="49213"/>
          </a:xfrm>
          <a:prstGeom prst="ellipse">
            <a:avLst/>
          </a:prstGeom>
          <a:solidFill>
            <a:srgbClr val="FF0000"/>
          </a:solidFill>
          <a:ln w="3175">
            <a:noFill/>
            <a:round/>
            <a:headEnd/>
            <a:tailEnd/>
          </a:ln>
        </p:spPr>
        <p:txBody>
          <a:bodyPr rot="10800000" wrap="none" anchor="ctr"/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endParaRPr lang="de-DE" altLang="en-US" sz="1000" b="1">
              <a:solidFill>
                <a:srgbClr val="FF0000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sp>
        <p:nvSpPr>
          <p:cNvPr id="530613" name="Oval 181"/>
          <p:cNvSpPr>
            <a:spLocks noChangeAspect="1" noChangeArrowheads="1"/>
          </p:cNvSpPr>
          <p:nvPr/>
        </p:nvSpPr>
        <p:spPr bwMode="auto">
          <a:xfrm flipV="1">
            <a:off x="3360738" y="4310063"/>
            <a:ext cx="58737" cy="50800"/>
          </a:xfrm>
          <a:prstGeom prst="ellipse">
            <a:avLst/>
          </a:prstGeom>
          <a:solidFill>
            <a:srgbClr val="FF0000"/>
          </a:solidFill>
          <a:ln w="3175">
            <a:noFill/>
            <a:round/>
            <a:headEnd/>
            <a:tailEnd/>
          </a:ln>
        </p:spPr>
        <p:txBody>
          <a:bodyPr rot="10800000" wrap="none" anchor="ctr"/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endParaRPr lang="de-DE" altLang="en-US" sz="1000" b="1">
              <a:solidFill>
                <a:srgbClr val="FF0000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sp>
        <p:nvSpPr>
          <p:cNvPr id="530614" name="Rectangle 182"/>
          <p:cNvSpPr>
            <a:spLocks noChangeArrowheads="1"/>
          </p:cNvSpPr>
          <p:nvPr/>
        </p:nvSpPr>
        <p:spPr bwMode="auto">
          <a:xfrm>
            <a:off x="3265488" y="4208463"/>
            <a:ext cx="434975" cy="152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ja-JP" sz="1000" b="1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Stuttgart</a:t>
            </a:r>
          </a:p>
        </p:txBody>
      </p:sp>
      <p:sp>
        <p:nvSpPr>
          <p:cNvPr id="530615" name="Rectangle 183"/>
          <p:cNvSpPr>
            <a:spLocks noChangeArrowheads="1"/>
          </p:cNvSpPr>
          <p:nvPr/>
        </p:nvSpPr>
        <p:spPr bwMode="auto">
          <a:xfrm>
            <a:off x="3429000" y="4378325"/>
            <a:ext cx="512763" cy="152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ja-JP" sz="1000" b="1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Muenchen</a:t>
            </a:r>
          </a:p>
        </p:txBody>
      </p:sp>
      <p:sp>
        <p:nvSpPr>
          <p:cNvPr id="530616" name="Rectangle 184"/>
          <p:cNvSpPr>
            <a:spLocks noChangeArrowheads="1"/>
          </p:cNvSpPr>
          <p:nvPr/>
        </p:nvSpPr>
        <p:spPr bwMode="auto">
          <a:xfrm>
            <a:off x="2436813" y="3795713"/>
            <a:ext cx="381000" cy="152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ja-JP" sz="10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rPr>
              <a:t>London</a:t>
            </a:r>
          </a:p>
        </p:txBody>
      </p:sp>
      <p:sp>
        <p:nvSpPr>
          <p:cNvPr id="530617" name="Rectangle 185"/>
          <p:cNvSpPr>
            <a:spLocks noChangeArrowheads="1"/>
          </p:cNvSpPr>
          <p:nvPr/>
        </p:nvSpPr>
        <p:spPr bwMode="auto">
          <a:xfrm>
            <a:off x="1974850" y="3505200"/>
            <a:ext cx="322263" cy="152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ja-JP" sz="1000" b="1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Dublin</a:t>
            </a:r>
          </a:p>
        </p:txBody>
      </p:sp>
      <p:sp>
        <p:nvSpPr>
          <p:cNvPr id="530618" name="Rectangle 186"/>
          <p:cNvSpPr>
            <a:spLocks noChangeArrowheads="1"/>
          </p:cNvSpPr>
          <p:nvPr/>
        </p:nvSpPr>
        <p:spPr bwMode="auto">
          <a:xfrm>
            <a:off x="3551238" y="3535363"/>
            <a:ext cx="627062" cy="152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ja-JP" sz="10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rPr>
              <a:t>Copenhagen</a:t>
            </a:r>
            <a:endParaRPr lang="en-US" altLang="ja-JP" sz="1000" b="1">
              <a:solidFill>
                <a:srgbClr val="FF0000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sp>
        <p:nvSpPr>
          <p:cNvPr id="530619" name="Rectangle 187"/>
          <p:cNvSpPr>
            <a:spLocks noChangeArrowheads="1"/>
          </p:cNvSpPr>
          <p:nvPr/>
        </p:nvSpPr>
        <p:spPr bwMode="auto">
          <a:xfrm>
            <a:off x="3613150" y="2873375"/>
            <a:ext cx="530225" cy="152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ja-JP" sz="10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rPr>
              <a:t>Stockholm</a:t>
            </a:r>
            <a:endParaRPr lang="en-US" altLang="ja-JP" sz="1000" b="1">
              <a:solidFill>
                <a:srgbClr val="FF0000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sp>
        <p:nvSpPr>
          <p:cNvPr id="530620" name="Rectangle 188"/>
          <p:cNvSpPr>
            <a:spLocks noChangeArrowheads="1"/>
          </p:cNvSpPr>
          <p:nvPr/>
        </p:nvSpPr>
        <p:spPr bwMode="auto">
          <a:xfrm>
            <a:off x="3044825" y="3403600"/>
            <a:ext cx="357188" cy="152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ja-JP" sz="1000" b="1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Aarhus</a:t>
            </a:r>
          </a:p>
        </p:txBody>
      </p:sp>
      <p:sp>
        <p:nvSpPr>
          <p:cNvPr id="530621" name="Oval 189"/>
          <p:cNvSpPr>
            <a:spLocks noChangeAspect="1" noChangeArrowheads="1"/>
          </p:cNvSpPr>
          <p:nvPr/>
        </p:nvSpPr>
        <p:spPr bwMode="auto">
          <a:xfrm flipV="1">
            <a:off x="3632200" y="3463925"/>
            <a:ext cx="58738" cy="49213"/>
          </a:xfrm>
          <a:prstGeom prst="ellipse">
            <a:avLst/>
          </a:prstGeom>
          <a:solidFill>
            <a:srgbClr val="FF0000"/>
          </a:solidFill>
          <a:ln w="3175">
            <a:noFill/>
            <a:round/>
            <a:headEnd/>
            <a:tailEnd/>
          </a:ln>
        </p:spPr>
        <p:txBody>
          <a:bodyPr rot="10800000" wrap="none" anchor="ctr"/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endParaRPr lang="de-DE" altLang="en-US" sz="1000" b="1">
              <a:solidFill>
                <a:srgbClr val="FF0000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sp>
        <p:nvSpPr>
          <p:cNvPr id="530622" name="Rectangle 190"/>
          <p:cNvSpPr>
            <a:spLocks noChangeArrowheads="1"/>
          </p:cNvSpPr>
          <p:nvPr/>
        </p:nvSpPr>
        <p:spPr bwMode="auto">
          <a:xfrm>
            <a:off x="3709988" y="3417888"/>
            <a:ext cx="385762" cy="152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ja-JP" sz="1000" b="1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Malmoe</a:t>
            </a:r>
          </a:p>
        </p:txBody>
      </p:sp>
      <p:sp>
        <p:nvSpPr>
          <p:cNvPr id="530623" name="Rectangle 191"/>
          <p:cNvSpPr>
            <a:spLocks noChangeArrowheads="1"/>
          </p:cNvSpPr>
          <p:nvPr/>
        </p:nvSpPr>
        <p:spPr bwMode="auto">
          <a:xfrm>
            <a:off x="3276600" y="2819400"/>
            <a:ext cx="230188" cy="152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ja-JP" sz="10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rPr>
              <a:t>Oslo</a:t>
            </a:r>
            <a:endParaRPr lang="en-US" altLang="ja-JP" sz="1000" b="1">
              <a:solidFill>
                <a:srgbClr val="FF0000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sp>
        <p:nvSpPr>
          <p:cNvPr id="530624" name="Rectangle 192"/>
          <p:cNvSpPr>
            <a:spLocks noChangeArrowheads="1"/>
          </p:cNvSpPr>
          <p:nvPr/>
        </p:nvSpPr>
        <p:spPr bwMode="auto">
          <a:xfrm>
            <a:off x="3633788" y="3159125"/>
            <a:ext cx="293687" cy="152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ja-JP" sz="1000" b="1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Boras</a:t>
            </a:r>
          </a:p>
        </p:txBody>
      </p:sp>
      <p:sp>
        <p:nvSpPr>
          <p:cNvPr id="530625" name="Rectangle 193"/>
          <p:cNvSpPr>
            <a:spLocks noChangeArrowheads="1"/>
          </p:cNvSpPr>
          <p:nvPr/>
        </p:nvSpPr>
        <p:spPr bwMode="auto">
          <a:xfrm>
            <a:off x="3249613" y="2667000"/>
            <a:ext cx="407987" cy="152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ja-JP" sz="1000" b="1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Alesund</a:t>
            </a:r>
          </a:p>
        </p:txBody>
      </p:sp>
      <p:sp>
        <p:nvSpPr>
          <p:cNvPr id="530626" name="Rectangle 194"/>
          <p:cNvSpPr>
            <a:spLocks noChangeArrowheads="1"/>
          </p:cNvSpPr>
          <p:nvPr/>
        </p:nvSpPr>
        <p:spPr bwMode="auto">
          <a:xfrm>
            <a:off x="4376738" y="2300288"/>
            <a:ext cx="236537" cy="152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ja-JP" sz="1000" b="1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Oulu</a:t>
            </a:r>
          </a:p>
        </p:txBody>
      </p:sp>
      <p:sp>
        <p:nvSpPr>
          <p:cNvPr id="530627" name="Oval 195"/>
          <p:cNvSpPr>
            <a:spLocks noChangeAspect="1" noChangeArrowheads="1"/>
          </p:cNvSpPr>
          <p:nvPr/>
        </p:nvSpPr>
        <p:spPr bwMode="auto">
          <a:xfrm flipV="1">
            <a:off x="4111625" y="2540000"/>
            <a:ext cx="52388" cy="46038"/>
          </a:xfrm>
          <a:prstGeom prst="ellipse">
            <a:avLst/>
          </a:prstGeom>
          <a:solidFill>
            <a:srgbClr val="FF0000"/>
          </a:solidFill>
          <a:ln w="3175">
            <a:noFill/>
            <a:round/>
            <a:headEnd/>
            <a:tailEnd/>
          </a:ln>
        </p:spPr>
        <p:txBody>
          <a:bodyPr rot="10800000" wrap="none" anchor="ctr"/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endParaRPr lang="de-DE" altLang="en-US" sz="1000" b="1">
              <a:solidFill>
                <a:srgbClr val="FF0000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sp>
        <p:nvSpPr>
          <p:cNvPr id="530628" name="Rectangle 196"/>
          <p:cNvSpPr>
            <a:spLocks noChangeArrowheads="1"/>
          </p:cNvSpPr>
          <p:nvPr/>
        </p:nvSpPr>
        <p:spPr bwMode="auto">
          <a:xfrm>
            <a:off x="4197350" y="2517775"/>
            <a:ext cx="298450" cy="152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ja-JP" sz="1000" b="1" dirty="0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Vaasa</a:t>
            </a:r>
          </a:p>
        </p:txBody>
      </p:sp>
      <p:sp>
        <p:nvSpPr>
          <p:cNvPr id="530629" name="Oval 197"/>
          <p:cNvSpPr>
            <a:spLocks noChangeAspect="1" noChangeArrowheads="1"/>
          </p:cNvSpPr>
          <p:nvPr/>
        </p:nvSpPr>
        <p:spPr bwMode="auto">
          <a:xfrm flipV="1">
            <a:off x="4379913" y="2751138"/>
            <a:ext cx="52387" cy="46037"/>
          </a:xfrm>
          <a:prstGeom prst="ellipse">
            <a:avLst/>
          </a:prstGeom>
          <a:solidFill>
            <a:srgbClr val="FF0000"/>
          </a:solidFill>
          <a:ln w="3175">
            <a:noFill/>
            <a:round/>
            <a:headEnd/>
            <a:tailEnd/>
          </a:ln>
        </p:spPr>
        <p:txBody>
          <a:bodyPr rot="10800000" wrap="none" anchor="ctr"/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endParaRPr lang="de-DE" altLang="en-US" sz="1000" b="1">
              <a:solidFill>
                <a:srgbClr val="FF0000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sp>
        <p:nvSpPr>
          <p:cNvPr id="530630" name="Rectangle 198"/>
          <p:cNvSpPr>
            <a:spLocks noChangeArrowheads="1"/>
          </p:cNvSpPr>
          <p:nvPr/>
        </p:nvSpPr>
        <p:spPr bwMode="auto">
          <a:xfrm>
            <a:off x="4464050" y="2736850"/>
            <a:ext cx="247650" cy="152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ja-JP" sz="1000" b="1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Lahti</a:t>
            </a:r>
          </a:p>
        </p:txBody>
      </p:sp>
      <p:sp>
        <p:nvSpPr>
          <p:cNvPr id="530631" name="Rectangle 199"/>
          <p:cNvSpPr>
            <a:spLocks noChangeArrowheads="1"/>
          </p:cNvSpPr>
          <p:nvPr/>
        </p:nvSpPr>
        <p:spPr bwMode="auto">
          <a:xfrm>
            <a:off x="4437063" y="2840038"/>
            <a:ext cx="395287" cy="152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ja-JP" sz="10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rPr>
              <a:t>Helsinki</a:t>
            </a:r>
            <a:endParaRPr lang="en-US" altLang="ja-JP" sz="1000" b="1">
              <a:solidFill>
                <a:srgbClr val="FF0000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sp>
        <p:nvSpPr>
          <p:cNvPr id="530632" name="Oval 200"/>
          <p:cNvSpPr>
            <a:spLocks noChangeAspect="1" noChangeArrowheads="1"/>
          </p:cNvSpPr>
          <p:nvPr/>
        </p:nvSpPr>
        <p:spPr bwMode="auto">
          <a:xfrm flipV="1">
            <a:off x="4205288" y="2681288"/>
            <a:ext cx="53975" cy="46037"/>
          </a:xfrm>
          <a:prstGeom prst="ellipse">
            <a:avLst/>
          </a:prstGeom>
          <a:solidFill>
            <a:srgbClr val="FF0000"/>
          </a:solidFill>
          <a:ln w="3175">
            <a:noFill/>
            <a:round/>
            <a:headEnd/>
            <a:tailEnd/>
          </a:ln>
        </p:spPr>
        <p:txBody>
          <a:bodyPr rot="10800000" wrap="none" anchor="ctr"/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endParaRPr lang="de-DE" altLang="en-US" sz="1000" b="1">
              <a:solidFill>
                <a:srgbClr val="FF0000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sp>
        <p:nvSpPr>
          <p:cNvPr id="530633" name="Rectangle 201"/>
          <p:cNvSpPr>
            <a:spLocks noChangeArrowheads="1"/>
          </p:cNvSpPr>
          <p:nvPr/>
        </p:nvSpPr>
        <p:spPr bwMode="auto">
          <a:xfrm>
            <a:off x="4294188" y="2633663"/>
            <a:ext cx="431800" cy="152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ja-JP" sz="1000" b="1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Tampere</a:t>
            </a:r>
          </a:p>
        </p:txBody>
      </p:sp>
      <p:sp>
        <p:nvSpPr>
          <p:cNvPr id="530634" name="Oval 202"/>
          <p:cNvSpPr>
            <a:spLocks noChangeAspect="1" noChangeArrowheads="1"/>
          </p:cNvSpPr>
          <p:nvPr/>
        </p:nvSpPr>
        <p:spPr bwMode="auto">
          <a:xfrm flipV="1">
            <a:off x="3076575" y="4532313"/>
            <a:ext cx="57150" cy="49212"/>
          </a:xfrm>
          <a:prstGeom prst="ellipse">
            <a:avLst/>
          </a:prstGeom>
          <a:solidFill>
            <a:srgbClr val="FF0000"/>
          </a:solidFill>
          <a:ln w="3175">
            <a:noFill/>
            <a:round/>
            <a:headEnd/>
            <a:tailEnd/>
          </a:ln>
        </p:spPr>
        <p:txBody>
          <a:bodyPr rot="10800000" wrap="none" anchor="ctr"/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endParaRPr lang="de-DE" altLang="en-US" sz="1000" b="1">
              <a:solidFill>
                <a:srgbClr val="FF0000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sp>
        <p:nvSpPr>
          <p:cNvPr id="530635" name="Rectangle 203"/>
          <p:cNvSpPr>
            <a:spLocks noChangeArrowheads="1"/>
          </p:cNvSpPr>
          <p:nvPr/>
        </p:nvSpPr>
        <p:spPr bwMode="auto">
          <a:xfrm>
            <a:off x="2654300" y="4519613"/>
            <a:ext cx="482600" cy="152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ja-JP" sz="1000" b="1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Lausanne</a:t>
            </a:r>
          </a:p>
        </p:txBody>
      </p:sp>
      <p:sp>
        <p:nvSpPr>
          <p:cNvPr id="530636" name="Rectangle 204"/>
          <p:cNvSpPr>
            <a:spLocks noChangeArrowheads="1"/>
          </p:cNvSpPr>
          <p:nvPr/>
        </p:nvSpPr>
        <p:spPr bwMode="auto">
          <a:xfrm>
            <a:off x="3248025" y="4505325"/>
            <a:ext cx="317500" cy="152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ja-JP" sz="10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rPr>
              <a:t>Zurich</a:t>
            </a:r>
          </a:p>
        </p:txBody>
      </p:sp>
      <p:sp>
        <p:nvSpPr>
          <p:cNvPr id="530637" name="Oval 205"/>
          <p:cNvSpPr>
            <a:spLocks noChangeAspect="1" noChangeArrowheads="1"/>
          </p:cNvSpPr>
          <p:nvPr/>
        </p:nvSpPr>
        <p:spPr bwMode="auto">
          <a:xfrm flipV="1">
            <a:off x="3648075" y="4202113"/>
            <a:ext cx="58738" cy="50800"/>
          </a:xfrm>
          <a:prstGeom prst="ellipse">
            <a:avLst/>
          </a:prstGeom>
          <a:solidFill>
            <a:srgbClr val="FF0000"/>
          </a:solidFill>
          <a:ln w="3175">
            <a:noFill/>
            <a:round/>
            <a:headEnd/>
            <a:tailEnd/>
          </a:ln>
        </p:spPr>
        <p:txBody>
          <a:bodyPr rot="10800000" wrap="none" anchor="ctr"/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endParaRPr lang="de-DE" altLang="en-US" sz="1000" b="1">
              <a:solidFill>
                <a:srgbClr val="FF0000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sp>
        <p:nvSpPr>
          <p:cNvPr id="530638" name="Rectangle 206"/>
          <p:cNvSpPr>
            <a:spLocks noChangeArrowheads="1"/>
          </p:cNvSpPr>
          <p:nvPr/>
        </p:nvSpPr>
        <p:spPr bwMode="auto">
          <a:xfrm>
            <a:off x="3706813" y="4205288"/>
            <a:ext cx="304800" cy="152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ja-JP" sz="1000" b="1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Pilsen</a:t>
            </a:r>
          </a:p>
        </p:txBody>
      </p:sp>
      <p:sp>
        <p:nvSpPr>
          <p:cNvPr id="530639" name="Oval 207"/>
          <p:cNvSpPr>
            <a:spLocks noChangeAspect="1" noChangeArrowheads="1"/>
          </p:cNvSpPr>
          <p:nvPr/>
        </p:nvSpPr>
        <p:spPr bwMode="auto">
          <a:xfrm flipV="1">
            <a:off x="4062413" y="4173538"/>
            <a:ext cx="58737" cy="49212"/>
          </a:xfrm>
          <a:prstGeom prst="ellipse">
            <a:avLst/>
          </a:prstGeom>
          <a:solidFill>
            <a:srgbClr val="FF0000"/>
          </a:solidFill>
          <a:ln w="3175">
            <a:noFill/>
            <a:round/>
            <a:headEnd/>
            <a:tailEnd/>
          </a:ln>
        </p:spPr>
        <p:txBody>
          <a:bodyPr rot="10800000" wrap="none" anchor="ctr"/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endParaRPr lang="de-DE" altLang="en-US" sz="1000" b="1">
              <a:solidFill>
                <a:srgbClr val="FF0000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sp>
        <p:nvSpPr>
          <p:cNvPr id="530640" name="Rectangle 208"/>
          <p:cNvSpPr>
            <a:spLocks noChangeArrowheads="1"/>
          </p:cNvSpPr>
          <p:nvPr/>
        </p:nvSpPr>
        <p:spPr bwMode="auto">
          <a:xfrm>
            <a:off x="4197350" y="3675063"/>
            <a:ext cx="392113" cy="152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ja-JP" sz="10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rPr>
              <a:t>Warsaw</a:t>
            </a:r>
            <a:endParaRPr lang="en-US" altLang="ja-JP" sz="1000" b="1">
              <a:solidFill>
                <a:srgbClr val="FF0000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sp>
        <p:nvSpPr>
          <p:cNvPr id="530641" name="Rectangle 209"/>
          <p:cNvSpPr>
            <a:spLocks noChangeArrowheads="1"/>
          </p:cNvSpPr>
          <p:nvPr/>
        </p:nvSpPr>
        <p:spPr bwMode="auto">
          <a:xfrm>
            <a:off x="4141788" y="3994150"/>
            <a:ext cx="374650" cy="152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ja-JP" sz="1000" b="1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Kracow</a:t>
            </a:r>
          </a:p>
        </p:txBody>
      </p:sp>
      <p:sp>
        <p:nvSpPr>
          <p:cNvPr id="530642" name="Oval 210"/>
          <p:cNvSpPr>
            <a:spLocks noChangeAspect="1" noChangeArrowheads="1"/>
          </p:cNvSpPr>
          <p:nvPr/>
        </p:nvSpPr>
        <p:spPr bwMode="auto">
          <a:xfrm flipV="1">
            <a:off x="3492500" y="4827588"/>
            <a:ext cx="58738" cy="49212"/>
          </a:xfrm>
          <a:prstGeom prst="ellipse">
            <a:avLst/>
          </a:prstGeom>
          <a:solidFill>
            <a:srgbClr val="FF0000"/>
          </a:solidFill>
          <a:ln w="3175">
            <a:noFill/>
            <a:round/>
            <a:headEnd/>
            <a:tailEnd/>
          </a:ln>
        </p:spPr>
        <p:txBody>
          <a:bodyPr rot="10800000" wrap="none" anchor="ctr"/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endParaRPr lang="de-DE" altLang="en-US" sz="1000" b="1">
              <a:solidFill>
                <a:srgbClr val="FF0000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sp>
        <p:nvSpPr>
          <p:cNvPr id="530643" name="Rectangle 211"/>
          <p:cNvSpPr>
            <a:spLocks noChangeArrowheads="1"/>
          </p:cNvSpPr>
          <p:nvPr/>
        </p:nvSpPr>
        <p:spPr bwMode="auto">
          <a:xfrm>
            <a:off x="3479800" y="4881563"/>
            <a:ext cx="414338" cy="152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ja-JP" sz="1000" b="1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Bologna</a:t>
            </a:r>
          </a:p>
        </p:txBody>
      </p:sp>
      <p:sp>
        <p:nvSpPr>
          <p:cNvPr id="530644" name="Rectangle 212"/>
          <p:cNvSpPr>
            <a:spLocks noChangeArrowheads="1"/>
          </p:cNvSpPr>
          <p:nvPr/>
        </p:nvSpPr>
        <p:spPr bwMode="auto">
          <a:xfrm>
            <a:off x="2625725" y="4052888"/>
            <a:ext cx="436563" cy="152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ja-JP" sz="10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rPr>
              <a:t>Brussels</a:t>
            </a:r>
          </a:p>
        </p:txBody>
      </p:sp>
      <p:sp>
        <p:nvSpPr>
          <p:cNvPr id="530645" name="Rectangle 213"/>
          <p:cNvSpPr>
            <a:spLocks noChangeArrowheads="1"/>
          </p:cNvSpPr>
          <p:nvPr/>
        </p:nvSpPr>
        <p:spPr bwMode="auto">
          <a:xfrm>
            <a:off x="2754313" y="3676650"/>
            <a:ext cx="569912" cy="152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ja-JP" sz="10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rPr>
              <a:t>Amsterdam</a:t>
            </a:r>
            <a:endParaRPr lang="en-US" altLang="ja-JP" sz="1000" b="1">
              <a:solidFill>
                <a:srgbClr val="FF0000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sp>
        <p:nvSpPr>
          <p:cNvPr id="530646" name="AutoShape 214"/>
          <p:cNvSpPr>
            <a:spLocks noChangeArrowheads="1"/>
          </p:cNvSpPr>
          <p:nvPr/>
        </p:nvSpPr>
        <p:spPr bwMode="auto">
          <a:xfrm>
            <a:off x="1920875" y="5183188"/>
            <a:ext cx="112713" cy="92075"/>
          </a:xfrm>
          <a:prstGeom prst="star5">
            <a:avLst/>
          </a:prstGeom>
          <a:solidFill>
            <a:schemeClr val="tx2"/>
          </a:solidFill>
          <a:ln w="317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0647" name="AutoShape 215"/>
          <p:cNvSpPr>
            <a:spLocks noChangeArrowheads="1"/>
          </p:cNvSpPr>
          <p:nvPr/>
        </p:nvSpPr>
        <p:spPr bwMode="auto">
          <a:xfrm>
            <a:off x="2482850" y="3916363"/>
            <a:ext cx="112713" cy="93662"/>
          </a:xfrm>
          <a:prstGeom prst="star5">
            <a:avLst/>
          </a:prstGeom>
          <a:solidFill>
            <a:schemeClr val="tx2"/>
          </a:solidFill>
          <a:ln w="317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0648" name="AutoShape 216"/>
          <p:cNvSpPr>
            <a:spLocks noChangeArrowheads="1"/>
          </p:cNvSpPr>
          <p:nvPr/>
        </p:nvSpPr>
        <p:spPr bwMode="auto">
          <a:xfrm>
            <a:off x="2870200" y="4008438"/>
            <a:ext cx="112713" cy="92075"/>
          </a:xfrm>
          <a:prstGeom prst="star5">
            <a:avLst/>
          </a:prstGeom>
          <a:solidFill>
            <a:schemeClr val="tx2"/>
          </a:solidFill>
          <a:ln w="317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0649" name="AutoShape 217"/>
          <p:cNvSpPr>
            <a:spLocks noChangeArrowheads="1"/>
          </p:cNvSpPr>
          <p:nvPr/>
        </p:nvSpPr>
        <p:spPr bwMode="auto">
          <a:xfrm>
            <a:off x="2914650" y="3829050"/>
            <a:ext cx="112713" cy="93663"/>
          </a:xfrm>
          <a:prstGeom prst="star5">
            <a:avLst/>
          </a:prstGeom>
          <a:solidFill>
            <a:schemeClr val="tx2"/>
          </a:solidFill>
          <a:ln w="317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0650" name="AutoShape 218"/>
          <p:cNvSpPr>
            <a:spLocks noChangeArrowheads="1"/>
          </p:cNvSpPr>
          <p:nvPr/>
        </p:nvSpPr>
        <p:spPr bwMode="auto">
          <a:xfrm>
            <a:off x="3089275" y="3992563"/>
            <a:ext cx="111125" cy="93662"/>
          </a:xfrm>
          <a:prstGeom prst="star5">
            <a:avLst/>
          </a:prstGeom>
          <a:solidFill>
            <a:schemeClr val="tx2"/>
          </a:solidFill>
          <a:ln w="317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0651" name="AutoShape 219"/>
          <p:cNvSpPr>
            <a:spLocks noChangeArrowheads="1"/>
          </p:cNvSpPr>
          <p:nvPr/>
        </p:nvSpPr>
        <p:spPr bwMode="auto">
          <a:xfrm>
            <a:off x="2659063" y="4241800"/>
            <a:ext cx="112712" cy="93663"/>
          </a:xfrm>
          <a:prstGeom prst="star5">
            <a:avLst/>
          </a:prstGeom>
          <a:solidFill>
            <a:schemeClr val="tx2"/>
          </a:solidFill>
          <a:ln w="317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0652" name="AutoShape 220"/>
          <p:cNvSpPr>
            <a:spLocks noChangeArrowheads="1"/>
          </p:cNvSpPr>
          <p:nvPr/>
        </p:nvSpPr>
        <p:spPr bwMode="auto">
          <a:xfrm>
            <a:off x="3211513" y="4457700"/>
            <a:ext cx="112712" cy="92075"/>
          </a:xfrm>
          <a:prstGeom prst="star5">
            <a:avLst/>
          </a:prstGeom>
          <a:solidFill>
            <a:schemeClr val="tx2"/>
          </a:solidFill>
          <a:ln w="317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0653" name="AutoShape 221"/>
          <p:cNvSpPr>
            <a:spLocks noChangeArrowheads="1"/>
          </p:cNvSpPr>
          <p:nvPr/>
        </p:nvSpPr>
        <p:spPr bwMode="auto">
          <a:xfrm>
            <a:off x="3714750" y="4113213"/>
            <a:ext cx="112713" cy="93662"/>
          </a:xfrm>
          <a:prstGeom prst="star5">
            <a:avLst/>
          </a:prstGeom>
          <a:solidFill>
            <a:schemeClr val="tx2"/>
          </a:solidFill>
          <a:ln w="317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0654" name="AutoShape 222"/>
          <p:cNvSpPr>
            <a:spLocks noChangeArrowheads="1"/>
          </p:cNvSpPr>
          <p:nvPr/>
        </p:nvSpPr>
        <p:spPr bwMode="auto">
          <a:xfrm>
            <a:off x="1282700" y="5230813"/>
            <a:ext cx="112713" cy="92075"/>
          </a:xfrm>
          <a:prstGeom prst="star5">
            <a:avLst/>
          </a:prstGeom>
          <a:solidFill>
            <a:schemeClr val="tx2"/>
          </a:solidFill>
          <a:ln w="317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0655" name="AutoShape 223"/>
          <p:cNvSpPr>
            <a:spLocks noChangeArrowheads="1"/>
          </p:cNvSpPr>
          <p:nvPr/>
        </p:nvSpPr>
        <p:spPr bwMode="auto">
          <a:xfrm>
            <a:off x="3278188" y="4665663"/>
            <a:ext cx="112712" cy="92075"/>
          </a:xfrm>
          <a:prstGeom prst="star5">
            <a:avLst/>
          </a:prstGeom>
          <a:solidFill>
            <a:schemeClr val="tx2"/>
          </a:solidFill>
          <a:ln w="317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0656" name="AutoShape 224"/>
          <p:cNvSpPr>
            <a:spLocks noChangeArrowheads="1"/>
          </p:cNvSpPr>
          <p:nvPr/>
        </p:nvSpPr>
        <p:spPr bwMode="auto">
          <a:xfrm>
            <a:off x="5316538" y="4957763"/>
            <a:ext cx="112712" cy="93662"/>
          </a:xfrm>
          <a:prstGeom prst="star5">
            <a:avLst/>
          </a:prstGeom>
          <a:solidFill>
            <a:schemeClr val="tx2"/>
          </a:solidFill>
          <a:ln w="317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0657" name="AutoShape 225"/>
          <p:cNvSpPr>
            <a:spLocks noChangeArrowheads="1"/>
          </p:cNvSpPr>
          <p:nvPr/>
        </p:nvSpPr>
        <p:spPr bwMode="auto">
          <a:xfrm>
            <a:off x="3929063" y="4314825"/>
            <a:ext cx="112712" cy="92075"/>
          </a:xfrm>
          <a:prstGeom prst="star5">
            <a:avLst/>
          </a:prstGeom>
          <a:solidFill>
            <a:schemeClr val="tx2"/>
          </a:solidFill>
          <a:ln w="317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0658" name="AutoShape 226"/>
          <p:cNvSpPr>
            <a:spLocks noChangeArrowheads="1"/>
          </p:cNvSpPr>
          <p:nvPr/>
        </p:nvSpPr>
        <p:spPr bwMode="auto">
          <a:xfrm>
            <a:off x="4181475" y="4378325"/>
            <a:ext cx="112713" cy="92075"/>
          </a:xfrm>
          <a:prstGeom prst="star5">
            <a:avLst/>
          </a:prstGeom>
          <a:solidFill>
            <a:schemeClr val="tx2"/>
          </a:solidFill>
          <a:ln w="317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0659" name="AutoShape 227"/>
          <p:cNvSpPr>
            <a:spLocks noChangeArrowheads="1"/>
          </p:cNvSpPr>
          <p:nvPr/>
        </p:nvSpPr>
        <p:spPr bwMode="auto">
          <a:xfrm>
            <a:off x="4270375" y="3795713"/>
            <a:ext cx="112713" cy="93662"/>
          </a:xfrm>
          <a:prstGeom prst="star5">
            <a:avLst/>
          </a:prstGeom>
          <a:solidFill>
            <a:schemeClr val="tx2"/>
          </a:solidFill>
          <a:ln w="317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0660" name="AutoShape 228"/>
          <p:cNvSpPr>
            <a:spLocks noChangeArrowheads="1"/>
          </p:cNvSpPr>
          <p:nvPr/>
        </p:nvSpPr>
        <p:spPr bwMode="auto">
          <a:xfrm>
            <a:off x="3530600" y="3459163"/>
            <a:ext cx="112713" cy="92075"/>
          </a:xfrm>
          <a:prstGeom prst="star5">
            <a:avLst/>
          </a:prstGeom>
          <a:solidFill>
            <a:schemeClr val="tx2"/>
          </a:solidFill>
          <a:ln w="317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0661" name="AutoShape 229"/>
          <p:cNvSpPr>
            <a:spLocks noChangeArrowheads="1"/>
          </p:cNvSpPr>
          <p:nvPr/>
        </p:nvSpPr>
        <p:spPr bwMode="auto">
          <a:xfrm>
            <a:off x="3897313" y="2957513"/>
            <a:ext cx="112712" cy="92075"/>
          </a:xfrm>
          <a:prstGeom prst="star5">
            <a:avLst/>
          </a:prstGeom>
          <a:solidFill>
            <a:schemeClr val="tx2"/>
          </a:solidFill>
          <a:ln w="317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0662" name="AutoShape 230"/>
          <p:cNvSpPr>
            <a:spLocks noChangeArrowheads="1"/>
          </p:cNvSpPr>
          <p:nvPr/>
        </p:nvSpPr>
        <p:spPr bwMode="auto">
          <a:xfrm>
            <a:off x="3384550" y="2928938"/>
            <a:ext cx="112713" cy="92075"/>
          </a:xfrm>
          <a:prstGeom prst="star5">
            <a:avLst/>
          </a:prstGeom>
          <a:solidFill>
            <a:schemeClr val="tx2"/>
          </a:solidFill>
          <a:ln w="317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0663" name="AutoShape 231"/>
          <p:cNvSpPr>
            <a:spLocks noChangeArrowheads="1"/>
          </p:cNvSpPr>
          <p:nvPr/>
        </p:nvSpPr>
        <p:spPr bwMode="auto">
          <a:xfrm>
            <a:off x="4338638" y="2833688"/>
            <a:ext cx="112712" cy="92075"/>
          </a:xfrm>
          <a:prstGeom prst="star5">
            <a:avLst/>
          </a:prstGeom>
          <a:solidFill>
            <a:schemeClr val="tx2"/>
          </a:solidFill>
          <a:ln w="317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0664" name="Oval 232"/>
          <p:cNvSpPr>
            <a:spLocks noChangeAspect="1" noChangeArrowheads="1"/>
          </p:cNvSpPr>
          <p:nvPr/>
        </p:nvSpPr>
        <p:spPr bwMode="auto">
          <a:xfrm flipV="1">
            <a:off x="3917950" y="2347913"/>
            <a:ext cx="53975" cy="46037"/>
          </a:xfrm>
          <a:prstGeom prst="ellipse">
            <a:avLst/>
          </a:prstGeom>
          <a:solidFill>
            <a:srgbClr val="FF0000"/>
          </a:solidFill>
          <a:ln w="3175">
            <a:noFill/>
            <a:round/>
            <a:headEnd/>
            <a:tailEnd/>
          </a:ln>
        </p:spPr>
        <p:txBody>
          <a:bodyPr rot="10800000" wrap="none" anchor="ctr"/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endParaRPr lang="de-DE" altLang="en-US" sz="1000" b="1">
              <a:solidFill>
                <a:srgbClr val="FF0000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sp>
        <p:nvSpPr>
          <p:cNvPr id="530665" name="Rectangle 233"/>
          <p:cNvSpPr>
            <a:spLocks noChangeArrowheads="1"/>
          </p:cNvSpPr>
          <p:nvPr/>
        </p:nvSpPr>
        <p:spPr bwMode="auto">
          <a:xfrm>
            <a:off x="3768725" y="2400300"/>
            <a:ext cx="328613" cy="152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ja-JP" sz="1000" b="1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Norsjo</a:t>
            </a:r>
          </a:p>
        </p:txBody>
      </p:sp>
      <p:sp>
        <p:nvSpPr>
          <p:cNvPr id="530666" name="AutoShape 234"/>
          <p:cNvSpPr>
            <a:spLocks noChangeAspect="1" noChangeArrowheads="1"/>
          </p:cNvSpPr>
          <p:nvPr/>
        </p:nvSpPr>
        <p:spPr bwMode="auto">
          <a:xfrm>
            <a:off x="5216525" y="2819400"/>
            <a:ext cx="193675" cy="180975"/>
          </a:xfrm>
          <a:prstGeom prst="star5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0667" name="Oval 235"/>
          <p:cNvSpPr>
            <a:spLocks noChangeAspect="1" noChangeArrowheads="1"/>
          </p:cNvSpPr>
          <p:nvPr/>
        </p:nvSpPr>
        <p:spPr bwMode="auto">
          <a:xfrm flipV="1">
            <a:off x="5254625" y="3148013"/>
            <a:ext cx="109538" cy="109537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endParaRPr lang="de-DE" altLang="en-US" sz="1000" b="1">
              <a:solidFill>
                <a:srgbClr val="FF0000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sp>
        <p:nvSpPr>
          <p:cNvPr id="530668" name="Text Box 236"/>
          <p:cNvSpPr txBox="1">
            <a:spLocks noChangeArrowheads="1"/>
          </p:cNvSpPr>
          <p:nvPr/>
        </p:nvSpPr>
        <p:spPr bwMode="auto">
          <a:xfrm>
            <a:off x="5399088" y="3041650"/>
            <a:ext cx="21097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ro-RO" altLang="ja-JP" sz="1400" b="1">
                <a:solidFill>
                  <a:srgbClr val="FF0000"/>
                </a:solidFill>
                <a:latin typeface="Arial Narrow" pitchFamily="34" charset="0"/>
              </a:rPr>
              <a:t>Birouri de vânzări regionale</a:t>
            </a:r>
            <a:endParaRPr lang="en-US" altLang="ja-JP" sz="1400" b="1">
              <a:solidFill>
                <a:srgbClr val="FF0000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sp>
        <p:nvSpPr>
          <p:cNvPr id="530669" name="Text Box 237"/>
          <p:cNvSpPr txBox="1">
            <a:spLocks noChangeArrowheads="1"/>
          </p:cNvSpPr>
          <p:nvPr/>
        </p:nvSpPr>
        <p:spPr bwMode="auto">
          <a:xfrm>
            <a:off x="5397500" y="2763838"/>
            <a:ext cx="35321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ro-RO" altLang="ja-JP" sz="1400" b="1">
                <a:solidFill>
                  <a:schemeClr val="tx1"/>
                </a:solidFill>
                <a:latin typeface="Arial Narrow" pitchFamily="34" charset="0"/>
              </a:rPr>
              <a:t>Organizaţii naţionale de vânzări</a:t>
            </a:r>
            <a:r>
              <a:rPr lang="en-US" altLang="ja-JP" sz="14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rPr>
              <a:t> </a:t>
            </a:r>
            <a:r>
              <a:rPr lang="ro-RO" altLang="ja-JP" sz="1400" b="1">
                <a:solidFill>
                  <a:schemeClr val="tx1"/>
                </a:solidFill>
                <a:latin typeface="Arial Narrow" pitchFamily="34" charset="0"/>
              </a:rPr>
              <a:t>şi service </a:t>
            </a:r>
            <a:r>
              <a:rPr lang="en-US" altLang="ja-JP" sz="14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rPr>
              <a:t>(NSC)</a:t>
            </a:r>
          </a:p>
        </p:txBody>
      </p:sp>
      <p:sp>
        <p:nvSpPr>
          <p:cNvPr id="530670" name="Rectangle 238"/>
          <p:cNvSpPr>
            <a:spLocks noChangeArrowheads="1"/>
          </p:cNvSpPr>
          <p:nvPr/>
        </p:nvSpPr>
        <p:spPr bwMode="auto">
          <a:xfrm>
            <a:off x="4117975" y="4191000"/>
            <a:ext cx="385763" cy="152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ja-JP" sz="1000" b="1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Ostrava</a:t>
            </a:r>
          </a:p>
        </p:txBody>
      </p:sp>
      <p:sp>
        <p:nvSpPr>
          <p:cNvPr id="530673" name="Text Box 241"/>
          <p:cNvSpPr txBox="1">
            <a:spLocks noChangeArrowheads="1"/>
          </p:cNvSpPr>
          <p:nvPr/>
        </p:nvSpPr>
        <p:spPr bwMode="auto">
          <a:xfrm>
            <a:off x="684213" y="333375"/>
            <a:ext cx="79851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 eaLnBrk="0" hangingPunct="0">
              <a:spcBef>
                <a:spcPct val="50000"/>
              </a:spcBef>
              <a:buSzTx/>
              <a:buFontTx/>
              <a:buNone/>
            </a:pPr>
            <a:r>
              <a:rPr lang="ro-RO" sz="3200" b="1">
                <a:effectLst>
                  <a:outerShdw blurRad="38100" dist="38100" dir="2700000" algn="tl">
                    <a:srgbClr val="C0C0C0"/>
                  </a:outerShdw>
                </a:effectLst>
              </a:rPr>
              <a:t>Reţeaua europeană de vânzări şi service</a:t>
            </a:r>
            <a:endParaRPr lang="de-DE"/>
          </a:p>
        </p:txBody>
      </p:sp>
      <p:pic>
        <p:nvPicPr>
          <p:cNvPr id="240" name="Picture 14" descr="Sigla MEGATECH curb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734" y="3448526"/>
            <a:ext cx="2357422" cy="409102"/>
          </a:xfrm>
          <a:prstGeom prst="rect">
            <a:avLst/>
          </a:prstGeom>
          <a:noFill/>
        </p:spPr>
      </p:pic>
      <p:sp>
        <p:nvSpPr>
          <p:cNvPr id="244" name="Oval 144"/>
          <p:cNvSpPr>
            <a:spLocks noChangeAspect="1" noChangeArrowheads="1"/>
          </p:cNvSpPr>
          <p:nvPr/>
        </p:nvSpPr>
        <p:spPr bwMode="auto">
          <a:xfrm flipV="1">
            <a:off x="4616804" y="4467940"/>
            <a:ext cx="57150" cy="50800"/>
          </a:xfrm>
          <a:prstGeom prst="ellipse">
            <a:avLst/>
          </a:prstGeom>
          <a:solidFill>
            <a:srgbClr val="FF0000"/>
          </a:solidFill>
          <a:ln w="3175">
            <a:noFill/>
            <a:round/>
            <a:headEnd/>
            <a:tailEnd/>
          </a:ln>
        </p:spPr>
        <p:txBody>
          <a:bodyPr rot="10800000" wrap="none" anchor="ctr"/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endParaRPr lang="de-DE" altLang="en-US" sz="1000" b="1">
              <a:solidFill>
                <a:srgbClr val="FF0000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sp>
        <p:nvSpPr>
          <p:cNvPr id="245" name="Oval 144"/>
          <p:cNvSpPr>
            <a:spLocks noChangeAspect="1" noChangeArrowheads="1"/>
          </p:cNvSpPr>
          <p:nvPr/>
        </p:nvSpPr>
        <p:spPr bwMode="auto">
          <a:xfrm flipV="1">
            <a:off x="4929190" y="4643446"/>
            <a:ext cx="57150" cy="50800"/>
          </a:xfrm>
          <a:prstGeom prst="ellipse">
            <a:avLst/>
          </a:prstGeom>
          <a:solidFill>
            <a:srgbClr val="FF0000"/>
          </a:solidFill>
          <a:ln w="3175">
            <a:noFill/>
            <a:round/>
            <a:headEnd/>
            <a:tailEnd/>
          </a:ln>
        </p:spPr>
        <p:txBody>
          <a:bodyPr rot="10800000" wrap="none" anchor="ctr"/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endParaRPr lang="de-DE" altLang="en-US" sz="1000" b="1">
              <a:solidFill>
                <a:srgbClr val="FF0000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sp>
        <p:nvSpPr>
          <p:cNvPr id="246" name="Rectangle 164"/>
          <p:cNvSpPr>
            <a:spLocks noChangeArrowheads="1"/>
          </p:cNvSpPr>
          <p:nvPr/>
        </p:nvSpPr>
        <p:spPr bwMode="auto">
          <a:xfrm>
            <a:off x="4643438" y="4500570"/>
            <a:ext cx="197170" cy="15388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ja-JP" sz="1000" b="1" dirty="0" err="1" smtClean="0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Cluj</a:t>
            </a:r>
            <a:endParaRPr lang="en-US" altLang="ja-JP" sz="1000" b="1" dirty="0">
              <a:solidFill>
                <a:srgbClr val="FF0000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sp>
        <p:nvSpPr>
          <p:cNvPr id="247" name="Rectangle 164"/>
          <p:cNvSpPr>
            <a:spLocks noChangeArrowheads="1"/>
          </p:cNvSpPr>
          <p:nvPr/>
        </p:nvSpPr>
        <p:spPr bwMode="auto">
          <a:xfrm>
            <a:off x="4857752" y="4703872"/>
            <a:ext cx="482504" cy="15388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ja-JP" sz="1000" b="1" dirty="0" err="1" smtClean="0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Bucuresti</a:t>
            </a:r>
            <a:endParaRPr lang="en-US" altLang="ja-JP" sz="1000" b="1" dirty="0">
              <a:solidFill>
                <a:srgbClr val="FF0000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cxnSp>
        <p:nvCxnSpPr>
          <p:cNvPr id="249" name="Straight Arrow Connector 248"/>
          <p:cNvCxnSpPr>
            <a:endCxn id="244" idx="7"/>
          </p:cNvCxnSpPr>
          <p:nvPr/>
        </p:nvCxnSpPr>
        <p:spPr bwMode="auto">
          <a:xfrm rot="10800000" flipV="1">
            <a:off x="4665586" y="3857627"/>
            <a:ext cx="1906679" cy="653673"/>
          </a:xfrm>
          <a:prstGeom prst="straightConnector1">
            <a:avLst/>
          </a:prstGeom>
          <a:solidFill>
            <a:srgbClr val="99CC00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0" name="Straight Arrow Connector 249"/>
          <p:cNvCxnSpPr/>
          <p:nvPr/>
        </p:nvCxnSpPr>
        <p:spPr bwMode="auto">
          <a:xfrm rot="10800000" flipV="1">
            <a:off x="5000629" y="3840740"/>
            <a:ext cx="1620927" cy="822960"/>
          </a:xfrm>
          <a:prstGeom prst="straightConnector1">
            <a:avLst/>
          </a:prstGeom>
          <a:solidFill>
            <a:srgbClr val="99CC00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Text Box 1026"/>
          <p:cNvSpPr txBox="1">
            <a:spLocks noChangeArrowheads="1"/>
          </p:cNvSpPr>
          <p:nvPr/>
        </p:nvSpPr>
        <p:spPr bwMode="auto">
          <a:xfrm>
            <a:off x="1258888" y="333375"/>
            <a:ext cx="63865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 eaLnBrk="0" hangingPunct="0">
              <a:spcBef>
                <a:spcPct val="50000"/>
              </a:spcBef>
              <a:buSzTx/>
              <a:buFontTx/>
              <a:buNone/>
            </a:pPr>
            <a:r>
              <a:rPr lang="de-DE" sz="3200" b="1">
                <a:effectLst>
                  <a:outerShdw blurRad="38100" dist="38100" dir="2700000" algn="tl">
                    <a:srgbClr val="C0C0C0"/>
                  </a:outerShdw>
                </a:effectLst>
              </a:rPr>
              <a:t>Dezvoltarea afacerilor </a:t>
            </a:r>
            <a:r>
              <a:rPr lang="ro-RO" sz="3200" b="1">
                <a:effectLst>
                  <a:outerShdw blurRad="38100" dist="38100" dir="2700000" algn="tl">
                    <a:srgbClr val="C0C0C0"/>
                  </a:outerShdw>
                </a:effectLst>
              </a:rPr>
              <a:t>î</a:t>
            </a:r>
            <a:r>
              <a:rPr lang="de-DE" sz="3200" b="1">
                <a:effectLst>
                  <a:outerShdw blurRad="38100" dist="38100" dir="2700000" algn="tl">
                    <a:srgbClr val="C0C0C0"/>
                  </a:outerShdw>
                </a:effectLst>
              </a:rPr>
              <a:t>n Europa</a:t>
            </a:r>
            <a:endParaRPr lang="de-DE"/>
          </a:p>
        </p:txBody>
      </p:sp>
      <p:grpSp>
        <p:nvGrpSpPr>
          <p:cNvPr id="407573" name="Group 1045"/>
          <p:cNvGrpSpPr>
            <a:grpSpLocks/>
          </p:cNvGrpSpPr>
          <p:nvPr/>
        </p:nvGrpSpPr>
        <p:grpSpPr bwMode="auto">
          <a:xfrm>
            <a:off x="1476375" y="2420938"/>
            <a:ext cx="7391400" cy="3005137"/>
            <a:chOff x="912" y="1544"/>
            <a:chExt cx="4656" cy="1893"/>
          </a:xfrm>
        </p:grpSpPr>
        <p:sp>
          <p:nvSpPr>
            <p:cNvPr id="407555" name="Text Box 1027"/>
            <p:cNvSpPr txBox="1">
              <a:spLocks noChangeArrowheads="1"/>
            </p:cNvSpPr>
            <p:nvPr/>
          </p:nvSpPr>
          <p:spPr bwMode="auto">
            <a:xfrm>
              <a:off x="1248" y="2179"/>
              <a:ext cx="3922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  <a:buSzTx/>
                <a:buFontTx/>
                <a:buNone/>
              </a:pPr>
              <a:r>
                <a:rPr lang="de-DE" sz="2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Peste </a:t>
              </a:r>
              <a:r>
                <a:rPr lang="en-US" sz="2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9</a:t>
              </a:r>
              <a:r>
                <a:rPr lang="de-DE" sz="2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00 Milioane Euro </a:t>
              </a:r>
              <a:endParaRPr lang="de-DE" sz="2200" dirty="0">
                <a:solidFill>
                  <a:schemeClr val="tx1"/>
                </a:solidFill>
              </a:endParaRPr>
            </a:p>
          </p:txBody>
        </p:sp>
        <p:sp>
          <p:nvSpPr>
            <p:cNvPr id="407556" name="Text Box 1028"/>
            <p:cNvSpPr txBox="1">
              <a:spLocks noChangeArrowheads="1"/>
            </p:cNvSpPr>
            <p:nvPr/>
          </p:nvSpPr>
          <p:spPr bwMode="auto">
            <a:xfrm>
              <a:off x="1248" y="1544"/>
              <a:ext cx="4320" cy="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lnSpc>
                  <a:spcPct val="50000"/>
                </a:lnSpc>
                <a:spcBef>
                  <a:spcPct val="50000"/>
                </a:spcBef>
                <a:buSzTx/>
                <a:buFontTx/>
                <a:buNone/>
              </a:pPr>
              <a:endParaRPr lang="de-DE" sz="2200">
                <a:solidFill>
                  <a:schemeClr val="tx1"/>
                </a:solidFill>
              </a:endParaRPr>
            </a:p>
            <a:p>
              <a:pPr algn="l" eaLnBrk="0" hangingPunct="0">
                <a:lnSpc>
                  <a:spcPct val="50000"/>
                </a:lnSpc>
                <a:spcBef>
                  <a:spcPct val="50000"/>
                </a:spcBef>
                <a:buSzTx/>
                <a:buFontTx/>
                <a:buNone/>
              </a:pPr>
              <a:r>
                <a:rPr lang="de-DE" sz="2200" b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Peste 12 % cre</a:t>
              </a:r>
              <a:r>
                <a:rPr lang="ro-RO" sz="2200" b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ş</a:t>
              </a:r>
              <a:r>
                <a:rPr lang="de-DE" sz="2200" b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tere medie anual</a:t>
              </a:r>
              <a:r>
                <a:rPr lang="ro-RO" sz="2200" b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ă</a:t>
              </a:r>
              <a:r>
                <a:rPr lang="de-DE" sz="2200" b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ro-RO" sz="2200" b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î</a:t>
              </a:r>
              <a:r>
                <a:rPr lang="de-DE" sz="2200" b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n ultimii 10 ani!</a:t>
              </a:r>
              <a:endParaRPr lang="de-DE" sz="2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407558" name="Text Box 1030"/>
            <p:cNvSpPr txBox="1">
              <a:spLocks noChangeArrowheads="1"/>
            </p:cNvSpPr>
            <p:nvPr/>
          </p:nvSpPr>
          <p:spPr bwMode="auto">
            <a:xfrm>
              <a:off x="1280" y="3168"/>
              <a:ext cx="2800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>
                <a:spcBef>
                  <a:spcPct val="50000"/>
                </a:spcBef>
                <a:buSzTx/>
                <a:buFontTx/>
                <a:buNone/>
              </a:pPr>
              <a:r>
                <a:rPr lang="en-US" sz="2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4</a:t>
              </a:r>
              <a:r>
                <a:rPr lang="de-DE" sz="22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de-DE" sz="2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centre de cercetare/dezvoltare</a:t>
              </a:r>
              <a:endParaRPr lang="de-DE" sz="2200" dirty="0">
                <a:solidFill>
                  <a:schemeClr val="tx1"/>
                </a:solidFill>
              </a:endParaRPr>
            </a:p>
          </p:txBody>
        </p:sp>
        <p:graphicFrame>
          <p:nvGraphicFramePr>
            <p:cNvPr id="407559" name="Object 1031"/>
            <p:cNvGraphicFramePr>
              <a:graphicFrameLocks noChangeAspect="1"/>
            </p:cNvGraphicFramePr>
            <p:nvPr/>
          </p:nvGraphicFramePr>
          <p:xfrm>
            <a:off x="912" y="1728"/>
            <a:ext cx="191" cy="162"/>
          </p:xfrm>
          <a:graphic>
            <a:graphicData uri="http://schemas.openxmlformats.org/presentationml/2006/ole">
              <p:oleObj spid="_x0000_s407645" name="Clip" r:id="rId3" imgW="370876" imgH="315153" progId="">
                <p:embed/>
              </p:oleObj>
            </a:graphicData>
          </a:graphic>
        </p:graphicFrame>
        <p:graphicFrame>
          <p:nvGraphicFramePr>
            <p:cNvPr id="407560" name="Object 1032"/>
            <p:cNvGraphicFramePr>
              <a:graphicFrameLocks noChangeAspect="1"/>
            </p:cNvGraphicFramePr>
            <p:nvPr/>
          </p:nvGraphicFramePr>
          <p:xfrm>
            <a:off x="912" y="2208"/>
            <a:ext cx="191" cy="162"/>
          </p:xfrm>
          <a:graphic>
            <a:graphicData uri="http://schemas.openxmlformats.org/presentationml/2006/ole">
              <p:oleObj spid="_x0000_s407646" name="Clip" r:id="rId4" imgW="370876" imgH="315153" progId="">
                <p:embed/>
              </p:oleObj>
            </a:graphicData>
          </a:graphic>
        </p:graphicFrame>
        <p:graphicFrame>
          <p:nvGraphicFramePr>
            <p:cNvPr id="407561" name="Object 1033"/>
            <p:cNvGraphicFramePr>
              <a:graphicFrameLocks noChangeAspect="1"/>
            </p:cNvGraphicFramePr>
            <p:nvPr/>
          </p:nvGraphicFramePr>
          <p:xfrm>
            <a:off x="912" y="2718"/>
            <a:ext cx="191" cy="162"/>
          </p:xfrm>
          <a:graphic>
            <a:graphicData uri="http://schemas.openxmlformats.org/presentationml/2006/ole">
              <p:oleObj spid="_x0000_s407647" name="Clip" r:id="rId5" imgW="370876" imgH="315153" progId="">
                <p:embed/>
              </p:oleObj>
            </a:graphicData>
          </a:graphic>
        </p:graphicFrame>
        <p:graphicFrame>
          <p:nvGraphicFramePr>
            <p:cNvPr id="407562" name="Object 1034"/>
            <p:cNvGraphicFramePr>
              <a:graphicFrameLocks noChangeAspect="1"/>
            </p:cNvGraphicFramePr>
            <p:nvPr/>
          </p:nvGraphicFramePr>
          <p:xfrm>
            <a:off x="912" y="3240"/>
            <a:ext cx="191" cy="162"/>
          </p:xfrm>
          <a:graphic>
            <a:graphicData uri="http://schemas.openxmlformats.org/presentationml/2006/ole">
              <p:oleObj spid="_x0000_s407648" name="Clip" r:id="rId6" imgW="370876" imgH="315153" progId="">
                <p:embed/>
              </p:oleObj>
            </a:graphicData>
          </a:graphic>
        </p:graphicFrame>
        <p:sp>
          <p:nvSpPr>
            <p:cNvPr id="407569" name="Text Box 1041"/>
            <p:cNvSpPr txBox="1">
              <a:spLocks noChangeArrowheads="1"/>
            </p:cNvSpPr>
            <p:nvPr/>
          </p:nvSpPr>
          <p:spPr bwMode="auto">
            <a:xfrm>
              <a:off x="1235" y="2659"/>
              <a:ext cx="3613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>
                <a:spcBef>
                  <a:spcPct val="50000"/>
                </a:spcBef>
                <a:buSzTx/>
                <a:buFontTx/>
                <a:buNone/>
              </a:pPr>
              <a:r>
                <a:rPr lang="de-DE" sz="2200" b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Peste 7% investi</a:t>
              </a:r>
              <a:r>
                <a:rPr lang="ro-RO" sz="2200" b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ţ</a:t>
              </a:r>
              <a:r>
                <a:rPr lang="de-DE" sz="2200" b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ii </a:t>
              </a:r>
              <a:r>
                <a:rPr lang="ro-RO" sz="2200" b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î</a:t>
              </a:r>
              <a:r>
                <a:rPr lang="de-DE" sz="2200" b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n cercetare/dezvoltare</a:t>
              </a:r>
              <a:endParaRPr lang="de-DE" sz="2200">
                <a:solidFill>
                  <a:schemeClr val="tx1"/>
                </a:solidFill>
              </a:endParaRPr>
            </a:p>
          </p:txBody>
        </p:sp>
      </p:grpSp>
      <p:grpSp>
        <p:nvGrpSpPr>
          <p:cNvPr id="407570" name="Group 1042"/>
          <p:cNvGrpSpPr>
            <a:grpSpLocks/>
          </p:cNvGrpSpPr>
          <p:nvPr/>
        </p:nvGrpSpPr>
        <p:grpSpPr bwMode="auto">
          <a:xfrm>
            <a:off x="179388" y="4652963"/>
            <a:ext cx="1219200" cy="1219200"/>
            <a:chOff x="252" y="1528"/>
            <a:chExt cx="1360" cy="1240"/>
          </a:xfrm>
        </p:grpSpPr>
        <p:graphicFrame>
          <p:nvGraphicFramePr>
            <p:cNvPr id="407571" name="Object 1043"/>
            <p:cNvGraphicFramePr>
              <a:graphicFrameLocks noChangeAspect="1"/>
            </p:cNvGraphicFramePr>
            <p:nvPr/>
          </p:nvGraphicFramePr>
          <p:xfrm>
            <a:off x="252" y="1756"/>
            <a:ext cx="1360" cy="1012"/>
          </p:xfrm>
          <a:graphic>
            <a:graphicData uri="http://schemas.openxmlformats.org/presentationml/2006/ole">
              <p:oleObj spid="_x0000_s407649" name="Clip" r:id="rId7" imgW="7353366" imgH="5473678" progId="">
                <p:embed/>
              </p:oleObj>
            </a:graphicData>
          </a:graphic>
        </p:graphicFrame>
        <p:graphicFrame>
          <p:nvGraphicFramePr>
            <p:cNvPr id="407572" name="Object 1044"/>
            <p:cNvGraphicFramePr>
              <a:graphicFrameLocks noChangeAspect="1"/>
            </p:cNvGraphicFramePr>
            <p:nvPr/>
          </p:nvGraphicFramePr>
          <p:xfrm>
            <a:off x="290" y="1528"/>
            <a:ext cx="834" cy="592"/>
          </p:xfrm>
          <a:graphic>
            <a:graphicData uri="http://schemas.openxmlformats.org/presentationml/2006/ole">
              <p:oleObj spid="_x0000_s407650" name="Drawing" r:id="rId8" imgW="1325137" imgH="938561" progId="">
                <p:embed/>
              </p:oleObj>
            </a:graphicData>
          </a:graphic>
        </p:graphicFrame>
      </p:grpSp>
      <p:sp>
        <p:nvSpPr>
          <p:cNvPr id="407574" name="WordArt 1046"/>
          <p:cNvSpPr>
            <a:spLocks noChangeArrowheads="1" noChangeShapeType="1" noTextEdit="1"/>
          </p:cNvSpPr>
          <p:nvPr/>
        </p:nvSpPr>
        <p:spPr bwMode="auto">
          <a:xfrm>
            <a:off x="914400" y="1447800"/>
            <a:ext cx="6677025" cy="77311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it-IT" sz="32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Crestere impresionanta in ultimii 10 ani!</a:t>
            </a:r>
            <a:endParaRPr lang="en-US" sz="3200" kern="1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7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07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7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7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7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7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757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85918" y="357166"/>
            <a:ext cx="51611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eaLnBrk="0" hangingPunct="0">
              <a:spcBef>
                <a:spcPct val="50000"/>
              </a:spcBef>
              <a:buSzTx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PREZENŢA 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în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ROMÂNIA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563888" y="1368400"/>
            <a:ext cx="4889506" cy="4572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unic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importator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şi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distribuitor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OMRON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din 1992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unic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importator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şi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distribuitor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US" sz="1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PATLITE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din 2005</a:t>
            </a:r>
            <a:endParaRPr kumimoji="0" lang="es-ES_tradnl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birou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central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situat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în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Bucureşti</a:t>
            </a:r>
            <a:endParaRPr kumimoji="0" lang="es-ES_tradnl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5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departamente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, 20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angajaţi</a:t>
            </a:r>
            <a:endParaRPr kumimoji="0" lang="es-ES_tradnl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acoperire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teritorială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: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birouri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locale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în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Cluj-Napoca,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Baia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Mare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Retea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nationala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de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integratori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de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sistem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,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distribuitori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zonali</a:t>
            </a:r>
            <a:endParaRPr kumimoji="0" lang="es-ES_tradnl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consultanţă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şi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asistenţă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tehnică</a:t>
            </a:r>
            <a:endParaRPr kumimoji="0" lang="es-ES_tradnl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şcolarizări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pe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grupe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de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produse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, hardware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şi</a:t>
            </a:r>
            <a:r>
              <a:rPr kumimoji="0" lang="ro-RO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software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prin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firma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afiliat</a:t>
            </a:r>
            <a:r>
              <a:rPr kumimoji="0" lang="ro-RO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ă </a:t>
            </a:r>
            <a:r>
              <a:rPr kumimoji="0" lang="ro-RO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CIT Automatizări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ro-RO" sz="1800" b="1" kern="0" dirty="0" smtClean="0">
                <a:solidFill>
                  <a:srgbClr val="000099"/>
                </a:solidFill>
                <a:latin typeface="Arial Narrow" pitchFamily="34" charset="0"/>
              </a:rPr>
              <a:t>Centrul de automatizari OMRON-Megatech</a:t>
            </a:r>
            <a:endParaRPr kumimoji="0" lang="es-ES_tradnl" sz="1800" b="1" i="0" u="none" strike="noStrike" kern="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Narrow" pitchFamily="34" charset="0"/>
                <a:ea typeface="+mn-ea"/>
                <a:cs typeface="+mn-cs"/>
              </a:rPr>
              <a:t>re</a:t>
            </a:r>
            <a:r>
              <a:rPr kumimoji="0" lang="ro-RO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Narrow" pitchFamily="34" charset="0"/>
                <a:ea typeface="+mn-ea"/>
                <a:cs typeface="+mn-cs"/>
              </a:rPr>
              <a:t>a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Narrow" pitchFamily="34" charset="0"/>
                <a:ea typeface="+mn-ea"/>
                <a:cs typeface="+mn-cs"/>
              </a:rPr>
              <a:t>lizare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Narrow" pitchFamily="34" charset="0"/>
                <a:ea typeface="+mn-ea"/>
                <a:cs typeface="+mn-cs"/>
              </a:rPr>
              <a:t>aplica</a:t>
            </a:r>
            <a:r>
              <a:rPr kumimoji="0" lang="ro-RO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Narrow" pitchFamily="34" charset="0"/>
                <a:ea typeface="+mn-ea"/>
                <a:cs typeface="+mn-cs"/>
              </a:rPr>
              <a:t>ţii la cheie adaptate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Narrow" pitchFamily="34" charset="0"/>
                <a:ea typeface="+mn-ea"/>
                <a:cs typeface="+mn-cs"/>
              </a:rPr>
              <a:t>cerinţelor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Narrow" pitchFamily="34" charset="0"/>
                <a:ea typeface="+mn-ea"/>
                <a:cs typeface="+mn-cs"/>
              </a:rPr>
              <a:t>clienţilor</a:t>
            </a:r>
            <a:r>
              <a:rPr kumimoji="0" lang="ro-RO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Narrow" pitchFamily="34" charset="0"/>
                <a:ea typeface="+mn-ea"/>
                <a:cs typeface="+mn-cs"/>
              </a:rPr>
              <a:t>, avand în spate experienţa şi suportul OMRON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o-RO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Narrow" pitchFamily="34" charset="0"/>
                <a:ea typeface="+mn-ea"/>
                <a:cs typeface="+mn-cs"/>
              </a:rPr>
              <a:t>service si mentenanţă pe bază de contract</a:t>
            </a:r>
            <a:endParaRPr kumimoji="0" lang="es-ES_tradnl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13" descr="roman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51520" y="2271669"/>
            <a:ext cx="2331731" cy="1643074"/>
          </a:xfrm>
          <a:prstGeom prst="rect">
            <a:avLst/>
          </a:prstGeom>
          <a:noFill/>
          <a:ln/>
        </p:spPr>
      </p:pic>
      <p:pic>
        <p:nvPicPr>
          <p:cNvPr id="5" name="Picture 14" descr="Sigla MEGATECH curb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438" y="3914743"/>
            <a:ext cx="2357422" cy="4091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170" name="Picture 2" descr="production_lin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6788" y="1292225"/>
            <a:ext cx="7262812" cy="412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9171" name="Group 3"/>
          <p:cNvGrpSpPr>
            <a:grpSpLocks/>
          </p:cNvGrpSpPr>
          <p:nvPr/>
        </p:nvGrpSpPr>
        <p:grpSpPr bwMode="auto">
          <a:xfrm>
            <a:off x="5586413" y="4111625"/>
            <a:ext cx="1119187" cy="1617663"/>
            <a:chOff x="3519" y="2590"/>
            <a:chExt cx="705" cy="1019"/>
          </a:xfrm>
        </p:grpSpPr>
        <p:pic>
          <p:nvPicPr>
            <p:cNvPr id="519172" name="Picture 4" descr="3G3FV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61" y="2590"/>
              <a:ext cx="419" cy="729"/>
            </a:xfrm>
            <a:prstGeom prst="rect">
              <a:avLst/>
            </a:prstGeom>
            <a:noFill/>
            <a:ln w="57150" cmpd="thinThick">
              <a:solidFill>
                <a:srgbClr val="1B60AB"/>
              </a:solidFill>
              <a:miter lim="800000"/>
              <a:headEnd/>
              <a:tailEnd/>
            </a:ln>
            <a:effectLst/>
          </p:spPr>
        </p:pic>
        <p:sp>
          <p:nvSpPr>
            <p:cNvPr id="519173" name="Text Box 5"/>
            <p:cNvSpPr txBox="1">
              <a:spLocks noChangeArrowheads="1"/>
            </p:cNvSpPr>
            <p:nvPr/>
          </p:nvSpPr>
          <p:spPr bwMode="auto">
            <a:xfrm>
              <a:off x="3519" y="3343"/>
              <a:ext cx="705" cy="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lnSpc>
                  <a:spcPct val="9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ro-RO" altLang="ja-JP" sz="1200" b="1">
                  <a:solidFill>
                    <a:srgbClr val="1B60AB"/>
                  </a:solidFill>
                  <a:latin typeface="Arial Narrow" pitchFamily="34" charset="0"/>
                </a:rPr>
                <a:t>Convertizoare</a:t>
              </a:r>
              <a:r>
                <a:rPr lang="en-US" altLang="ja-JP" sz="1200" b="1">
                  <a:solidFill>
                    <a:srgbClr val="1B60AB"/>
                  </a:solidFill>
                  <a:latin typeface="Arial Narrow" pitchFamily="34" charset="0"/>
                  <a:ea typeface="ＭＳ Ｐゴシック" pitchFamily="34" charset="-128"/>
                </a:rPr>
                <a:t> </a:t>
              </a:r>
            </a:p>
            <a:p>
              <a:pPr eaLnBrk="0" hangingPunct="0">
                <a:lnSpc>
                  <a:spcPct val="9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ro-RO" altLang="ja-JP" sz="1200" b="1">
                  <a:solidFill>
                    <a:srgbClr val="1B60AB"/>
                  </a:solidFill>
                  <a:latin typeface="Arial Narrow" pitchFamily="34" charset="0"/>
                </a:rPr>
                <a:t>frecvenţă</a:t>
              </a:r>
              <a:endParaRPr lang="en-US" altLang="ja-JP" sz="14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endParaRPr>
            </a:p>
          </p:txBody>
        </p:sp>
      </p:grpSp>
      <p:grpSp>
        <p:nvGrpSpPr>
          <p:cNvPr id="519174" name="Group 6"/>
          <p:cNvGrpSpPr>
            <a:grpSpLocks/>
          </p:cNvGrpSpPr>
          <p:nvPr/>
        </p:nvGrpSpPr>
        <p:grpSpPr bwMode="auto">
          <a:xfrm>
            <a:off x="6683375" y="3654425"/>
            <a:ext cx="1055688" cy="1636713"/>
            <a:chOff x="4210" y="2302"/>
            <a:chExt cx="665" cy="1031"/>
          </a:xfrm>
        </p:grpSpPr>
        <p:grpSp>
          <p:nvGrpSpPr>
            <p:cNvPr id="519175" name="Group 7"/>
            <p:cNvGrpSpPr>
              <a:grpSpLocks/>
            </p:cNvGrpSpPr>
            <p:nvPr/>
          </p:nvGrpSpPr>
          <p:grpSpPr bwMode="auto">
            <a:xfrm>
              <a:off x="4285" y="2302"/>
              <a:ext cx="499" cy="848"/>
              <a:chOff x="4320" y="3120"/>
              <a:chExt cx="558" cy="894"/>
            </a:xfrm>
          </p:grpSpPr>
          <p:pic>
            <p:nvPicPr>
              <p:cNvPr id="519176" name="Picture 8" descr="R88M_U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464" y="3696"/>
                <a:ext cx="414" cy="318"/>
              </a:xfrm>
              <a:prstGeom prst="rect">
                <a:avLst/>
              </a:prstGeom>
              <a:noFill/>
              <a:ln w="57150" cmpd="thinThick">
                <a:solidFill>
                  <a:srgbClr val="1B60AB"/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519177" name="Picture 9" descr="r88d_u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320" y="3120"/>
                <a:ext cx="289" cy="724"/>
              </a:xfrm>
              <a:prstGeom prst="rect">
                <a:avLst/>
              </a:prstGeom>
              <a:noFill/>
              <a:ln w="57150" cmpd="thinThick">
                <a:solidFill>
                  <a:srgbClr val="1B60AB"/>
                </a:solidFill>
                <a:miter lim="800000"/>
                <a:headEnd/>
                <a:tailEnd/>
              </a:ln>
              <a:effectLst/>
            </p:spPr>
          </p:pic>
        </p:grpSp>
        <p:sp>
          <p:nvSpPr>
            <p:cNvPr id="519178" name="Text Box 10"/>
            <p:cNvSpPr txBox="1">
              <a:spLocks noChangeArrowheads="1"/>
            </p:cNvSpPr>
            <p:nvPr/>
          </p:nvSpPr>
          <p:spPr bwMode="auto">
            <a:xfrm>
              <a:off x="4210" y="3160"/>
              <a:ext cx="66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>
                <a:spcBef>
                  <a:spcPct val="0"/>
                </a:spcBef>
                <a:buSzTx/>
                <a:buFontTx/>
                <a:buNone/>
              </a:pPr>
              <a:r>
                <a:rPr lang="ro-RO" altLang="ja-JP" sz="1200" b="1">
                  <a:solidFill>
                    <a:srgbClr val="1B60AB"/>
                  </a:solidFill>
                  <a:latin typeface="Arial Narrow" pitchFamily="34" charset="0"/>
                </a:rPr>
                <a:t>Servoacţionări</a:t>
              </a:r>
              <a:endParaRPr lang="en-US" altLang="ja-JP" sz="1200" b="1">
                <a:solidFill>
                  <a:srgbClr val="1B60AB"/>
                </a:solidFill>
                <a:latin typeface="Arial Narrow" pitchFamily="34" charset="0"/>
                <a:ea typeface="ＭＳ Ｐゴシック" pitchFamily="34" charset="-128"/>
              </a:endParaRPr>
            </a:p>
          </p:txBody>
        </p:sp>
      </p:grpSp>
      <p:grpSp>
        <p:nvGrpSpPr>
          <p:cNvPr id="519179" name="Group 11"/>
          <p:cNvGrpSpPr>
            <a:grpSpLocks/>
          </p:cNvGrpSpPr>
          <p:nvPr/>
        </p:nvGrpSpPr>
        <p:grpSpPr bwMode="auto">
          <a:xfrm>
            <a:off x="76200" y="2497138"/>
            <a:ext cx="1066800" cy="1157287"/>
            <a:chOff x="1076" y="1472"/>
            <a:chExt cx="672" cy="729"/>
          </a:xfrm>
        </p:grpSpPr>
        <p:pic>
          <p:nvPicPr>
            <p:cNvPr id="519180" name="Picture 12" descr="E5GNE5CN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89" y="1744"/>
              <a:ext cx="443" cy="457"/>
            </a:xfrm>
            <a:prstGeom prst="rect">
              <a:avLst/>
            </a:prstGeom>
            <a:noFill/>
            <a:ln w="57150" cmpd="thinThick">
              <a:solidFill>
                <a:srgbClr val="1B60AB"/>
              </a:solidFill>
              <a:miter lim="800000"/>
              <a:headEnd/>
              <a:tailEnd/>
            </a:ln>
            <a:effectLst/>
          </p:spPr>
        </p:pic>
        <p:sp>
          <p:nvSpPr>
            <p:cNvPr id="519181" name="Text Box 13"/>
            <p:cNvSpPr txBox="1">
              <a:spLocks noChangeArrowheads="1"/>
            </p:cNvSpPr>
            <p:nvPr/>
          </p:nvSpPr>
          <p:spPr bwMode="auto">
            <a:xfrm>
              <a:off x="1076" y="1472"/>
              <a:ext cx="672" cy="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lnSpc>
                  <a:spcPct val="9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ro-RO" altLang="ja-JP" sz="1200" b="1">
                  <a:solidFill>
                    <a:srgbClr val="1B60AB"/>
                  </a:solidFill>
                  <a:latin typeface="Arial Narrow" pitchFamily="34" charset="0"/>
                </a:rPr>
                <a:t>Reglare temperatura</a:t>
              </a:r>
              <a:endParaRPr lang="en-US" altLang="ja-JP" sz="14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endParaRPr>
            </a:p>
          </p:txBody>
        </p:sp>
      </p:grpSp>
      <p:grpSp>
        <p:nvGrpSpPr>
          <p:cNvPr id="519182" name="Group 14"/>
          <p:cNvGrpSpPr>
            <a:grpSpLocks/>
          </p:cNvGrpSpPr>
          <p:nvPr/>
        </p:nvGrpSpPr>
        <p:grpSpPr bwMode="auto">
          <a:xfrm>
            <a:off x="7924800" y="1479550"/>
            <a:ext cx="1143000" cy="1217613"/>
            <a:chOff x="4848" y="866"/>
            <a:chExt cx="720" cy="767"/>
          </a:xfrm>
        </p:grpSpPr>
        <p:pic>
          <p:nvPicPr>
            <p:cNvPr id="519183" name="Picture 15" descr="F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878" y="866"/>
              <a:ext cx="642" cy="479"/>
            </a:xfrm>
            <a:prstGeom prst="rect">
              <a:avLst/>
            </a:prstGeom>
            <a:noFill/>
            <a:ln w="57150" cmpd="thinThick">
              <a:solidFill>
                <a:srgbClr val="1B60AB"/>
              </a:solidFill>
              <a:miter lim="800000"/>
              <a:headEnd/>
              <a:tailEnd/>
            </a:ln>
            <a:effectLst/>
          </p:spPr>
        </p:pic>
        <p:sp>
          <p:nvSpPr>
            <p:cNvPr id="519184" name="Text Box 16"/>
            <p:cNvSpPr txBox="1">
              <a:spLocks noChangeArrowheads="1"/>
            </p:cNvSpPr>
            <p:nvPr/>
          </p:nvSpPr>
          <p:spPr bwMode="auto">
            <a:xfrm>
              <a:off x="4848" y="1345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0"/>
                </a:spcBef>
                <a:buSzTx/>
                <a:buFontTx/>
                <a:buNone/>
              </a:pPr>
              <a:r>
                <a:rPr lang="ro-RO" altLang="ja-JP" sz="1200" b="1">
                  <a:solidFill>
                    <a:srgbClr val="1B60AB"/>
                  </a:solidFill>
                  <a:latin typeface="Arial Narrow" pitchFamily="34" charset="0"/>
                </a:rPr>
                <a:t>Detecţie etichete</a:t>
              </a:r>
              <a:endParaRPr lang="en-US" altLang="ja-JP" sz="1200" b="1">
                <a:solidFill>
                  <a:srgbClr val="1B60AB"/>
                </a:solidFill>
                <a:latin typeface="Arial Narrow" pitchFamily="34" charset="0"/>
                <a:ea typeface="ＭＳ Ｐゴシック" pitchFamily="34" charset="-128"/>
              </a:endParaRPr>
            </a:p>
          </p:txBody>
        </p:sp>
      </p:grpSp>
      <p:grpSp>
        <p:nvGrpSpPr>
          <p:cNvPr id="519185" name="Group 17"/>
          <p:cNvGrpSpPr>
            <a:grpSpLocks/>
          </p:cNvGrpSpPr>
          <p:nvPr/>
        </p:nvGrpSpPr>
        <p:grpSpPr bwMode="auto">
          <a:xfrm>
            <a:off x="3778250" y="1341438"/>
            <a:ext cx="1298575" cy="966787"/>
            <a:chOff x="2629" y="839"/>
            <a:chExt cx="818" cy="609"/>
          </a:xfrm>
        </p:grpSpPr>
        <p:pic>
          <p:nvPicPr>
            <p:cNvPr id="519186" name="Picture 18" descr="E3MC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640" y="1020"/>
              <a:ext cx="615" cy="428"/>
            </a:xfrm>
            <a:prstGeom prst="rect">
              <a:avLst/>
            </a:prstGeom>
            <a:noFill/>
            <a:ln w="57150" cmpd="thinThick">
              <a:solidFill>
                <a:srgbClr val="1B60AB"/>
              </a:solidFill>
              <a:miter lim="800000"/>
              <a:headEnd/>
              <a:tailEnd/>
            </a:ln>
            <a:effectLst/>
          </p:spPr>
        </p:pic>
        <p:sp>
          <p:nvSpPr>
            <p:cNvPr id="519187" name="Text Box 19"/>
            <p:cNvSpPr txBox="1">
              <a:spLocks noChangeArrowheads="1"/>
            </p:cNvSpPr>
            <p:nvPr/>
          </p:nvSpPr>
          <p:spPr bwMode="auto">
            <a:xfrm>
              <a:off x="2629" y="839"/>
              <a:ext cx="81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>
                <a:spcBef>
                  <a:spcPct val="0"/>
                </a:spcBef>
                <a:buSzTx/>
                <a:buFontTx/>
                <a:buNone/>
              </a:pPr>
              <a:r>
                <a:rPr lang="ro-RO" altLang="ja-JP" sz="1200" b="1">
                  <a:solidFill>
                    <a:srgbClr val="1B60AB"/>
                  </a:solidFill>
                  <a:latin typeface="Arial Narrow" pitchFamily="34" charset="0"/>
                </a:rPr>
                <a:t>Senzori de culoare</a:t>
              </a:r>
              <a:endParaRPr lang="en-US" altLang="ja-JP" sz="1200" b="1">
                <a:solidFill>
                  <a:srgbClr val="1B60AB"/>
                </a:solidFill>
                <a:latin typeface="Arial Narrow" pitchFamily="34" charset="0"/>
                <a:ea typeface="ＭＳ Ｐゴシック" pitchFamily="34" charset="-128"/>
              </a:endParaRPr>
            </a:p>
          </p:txBody>
        </p:sp>
      </p:grpSp>
      <p:grpSp>
        <p:nvGrpSpPr>
          <p:cNvPr id="519188" name="Group 20"/>
          <p:cNvGrpSpPr>
            <a:grpSpLocks/>
          </p:cNvGrpSpPr>
          <p:nvPr/>
        </p:nvGrpSpPr>
        <p:grpSpPr bwMode="auto">
          <a:xfrm>
            <a:off x="2590800" y="1685925"/>
            <a:ext cx="1160463" cy="1284288"/>
            <a:chOff x="1632" y="1160"/>
            <a:chExt cx="731" cy="809"/>
          </a:xfrm>
        </p:grpSpPr>
        <p:pic>
          <p:nvPicPr>
            <p:cNvPr id="519189" name="Picture 21" descr="E3X-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61" y="1440"/>
              <a:ext cx="499" cy="529"/>
            </a:xfrm>
            <a:prstGeom prst="rect">
              <a:avLst/>
            </a:prstGeom>
            <a:noFill/>
            <a:ln w="57150" cmpd="thinThick">
              <a:solidFill>
                <a:srgbClr val="1B60AB"/>
              </a:solidFill>
              <a:miter lim="800000"/>
              <a:headEnd/>
              <a:tailEnd/>
            </a:ln>
            <a:effectLst/>
          </p:spPr>
        </p:pic>
        <p:sp>
          <p:nvSpPr>
            <p:cNvPr id="519190" name="Text Box 22"/>
            <p:cNvSpPr txBox="1">
              <a:spLocks noChangeArrowheads="1"/>
            </p:cNvSpPr>
            <p:nvPr/>
          </p:nvSpPr>
          <p:spPr bwMode="auto">
            <a:xfrm>
              <a:off x="1632" y="1160"/>
              <a:ext cx="731" cy="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lnSpc>
                  <a:spcPct val="9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ro-RO" altLang="ja-JP" sz="1200" b="1">
                  <a:solidFill>
                    <a:srgbClr val="1B60AB"/>
                  </a:solidFill>
                  <a:latin typeface="Arial Narrow" pitchFamily="34" charset="0"/>
                </a:rPr>
                <a:t>Senzori fotoelectrici</a:t>
              </a:r>
              <a:endParaRPr lang="en-US" altLang="ja-JP" sz="14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Ｐゴシック" pitchFamily="34" charset="-128"/>
              </a:endParaRPr>
            </a:p>
          </p:txBody>
        </p:sp>
      </p:grpSp>
      <p:grpSp>
        <p:nvGrpSpPr>
          <p:cNvPr id="519191" name="Group 23"/>
          <p:cNvGrpSpPr>
            <a:grpSpLocks/>
          </p:cNvGrpSpPr>
          <p:nvPr/>
        </p:nvGrpSpPr>
        <p:grpSpPr bwMode="auto">
          <a:xfrm>
            <a:off x="4079875" y="4603750"/>
            <a:ext cx="1482725" cy="1373188"/>
            <a:chOff x="2570" y="2900"/>
            <a:chExt cx="934" cy="865"/>
          </a:xfrm>
        </p:grpSpPr>
        <p:pic>
          <p:nvPicPr>
            <p:cNvPr id="519192" name="Picture 24" descr="c200h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570" y="3166"/>
              <a:ext cx="857" cy="599"/>
            </a:xfrm>
            <a:prstGeom prst="rect">
              <a:avLst/>
            </a:prstGeom>
            <a:noFill/>
            <a:ln w="57150" cmpd="thinThick">
              <a:solidFill>
                <a:srgbClr val="1B60AB"/>
              </a:solidFill>
              <a:miter lim="800000"/>
              <a:headEnd/>
              <a:tailEnd/>
            </a:ln>
            <a:effectLst/>
          </p:spPr>
        </p:pic>
        <p:sp>
          <p:nvSpPr>
            <p:cNvPr id="519193" name="Text Box 25"/>
            <p:cNvSpPr txBox="1">
              <a:spLocks noChangeArrowheads="1"/>
            </p:cNvSpPr>
            <p:nvPr/>
          </p:nvSpPr>
          <p:spPr bwMode="auto">
            <a:xfrm>
              <a:off x="2707" y="2900"/>
              <a:ext cx="79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 eaLnBrk="0" hangingPunct="0">
                <a:lnSpc>
                  <a:spcPct val="9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ro-RO" altLang="ja-JP" sz="1200" b="1">
                  <a:solidFill>
                    <a:srgbClr val="1B60AB"/>
                  </a:solidFill>
                  <a:latin typeface="Arial Narrow" pitchFamily="34" charset="0"/>
                </a:rPr>
                <a:t>Automate programabile modulare</a:t>
              </a:r>
              <a:endParaRPr lang="en-US" altLang="ja-JP" sz="16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Ｐゴシック" pitchFamily="34" charset="-128"/>
              </a:endParaRPr>
            </a:p>
          </p:txBody>
        </p:sp>
      </p:grpSp>
      <p:grpSp>
        <p:nvGrpSpPr>
          <p:cNvPr id="519194" name="Group 26"/>
          <p:cNvGrpSpPr>
            <a:grpSpLocks/>
          </p:cNvGrpSpPr>
          <p:nvPr/>
        </p:nvGrpSpPr>
        <p:grpSpPr bwMode="auto">
          <a:xfrm>
            <a:off x="1752600" y="4981575"/>
            <a:ext cx="2078038" cy="1201738"/>
            <a:chOff x="1104" y="3138"/>
            <a:chExt cx="1309" cy="757"/>
          </a:xfrm>
        </p:grpSpPr>
        <p:pic>
          <p:nvPicPr>
            <p:cNvPr id="519195" name="Picture 27" descr="Syswin_screen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104" y="3138"/>
              <a:ext cx="630" cy="474"/>
            </a:xfrm>
            <a:prstGeom prst="rect">
              <a:avLst/>
            </a:prstGeom>
            <a:noFill/>
            <a:ln w="57150" cmpd="thinThick">
              <a:solidFill>
                <a:srgbClr val="1B60AB"/>
              </a:solidFill>
              <a:miter lim="800000"/>
              <a:headEnd/>
              <a:tailEnd/>
            </a:ln>
            <a:effectLst/>
          </p:spPr>
        </p:pic>
        <p:sp>
          <p:nvSpPr>
            <p:cNvPr id="519196" name="Text Box 28"/>
            <p:cNvSpPr txBox="1">
              <a:spLocks noChangeArrowheads="1"/>
            </p:cNvSpPr>
            <p:nvPr/>
          </p:nvSpPr>
          <p:spPr bwMode="auto">
            <a:xfrm>
              <a:off x="1741" y="3377"/>
              <a:ext cx="67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0"/>
                </a:spcBef>
                <a:buSzTx/>
                <a:buFontTx/>
                <a:buNone/>
              </a:pPr>
              <a:r>
                <a:rPr lang="ro-RO" altLang="ja-JP" sz="1200" b="1">
                  <a:solidFill>
                    <a:srgbClr val="1B60AB"/>
                  </a:solidFill>
                  <a:latin typeface="Arial Narrow" pitchFamily="34" charset="0"/>
                </a:rPr>
                <a:t>Software programare, monitorizare si control</a:t>
              </a:r>
              <a:endParaRPr lang="en-US" altLang="ja-JP" sz="1200">
                <a:solidFill>
                  <a:schemeClr val="accent2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</p:grpSp>
      <p:grpSp>
        <p:nvGrpSpPr>
          <p:cNvPr id="519199" name="Group 31"/>
          <p:cNvGrpSpPr>
            <a:grpSpLocks/>
          </p:cNvGrpSpPr>
          <p:nvPr/>
        </p:nvGrpSpPr>
        <p:grpSpPr bwMode="auto">
          <a:xfrm>
            <a:off x="7543800" y="3197225"/>
            <a:ext cx="1371600" cy="1198563"/>
            <a:chOff x="4512" y="2250"/>
            <a:chExt cx="864" cy="755"/>
          </a:xfrm>
        </p:grpSpPr>
        <p:sp>
          <p:nvSpPr>
            <p:cNvPr id="519200" name="Text Box 32"/>
            <p:cNvSpPr txBox="1">
              <a:spLocks noChangeArrowheads="1"/>
            </p:cNvSpPr>
            <p:nvPr/>
          </p:nvSpPr>
          <p:spPr bwMode="auto">
            <a:xfrm>
              <a:off x="4512" y="2832"/>
              <a:ext cx="8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0"/>
                </a:spcBef>
                <a:buSzTx/>
                <a:buFontTx/>
                <a:buNone/>
              </a:pPr>
              <a:r>
                <a:rPr lang="ro-RO" altLang="ja-JP" sz="1200" b="1">
                  <a:solidFill>
                    <a:srgbClr val="1B60AB"/>
                  </a:solidFill>
                  <a:latin typeface="Arial Narrow" pitchFamily="34" charset="0"/>
                </a:rPr>
                <a:t>Urmărire date</a:t>
              </a:r>
              <a:endParaRPr lang="en-US" altLang="ja-JP" sz="16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Ｐゴシック" pitchFamily="34" charset="-128"/>
              </a:endParaRPr>
            </a:p>
          </p:txBody>
        </p:sp>
        <p:pic>
          <p:nvPicPr>
            <p:cNvPr id="519201" name="Picture 33" descr="v530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533" y="2250"/>
              <a:ext cx="818" cy="587"/>
            </a:xfrm>
            <a:prstGeom prst="rect">
              <a:avLst/>
            </a:prstGeom>
            <a:noFill/>
            <a:ln w="57150" cmpd="thinThick">
              <a:solidFill>
                <a:srgbClr val="1B60AB"/>
              </a:solidFill>
              <a:miter lim="800000"/>
              <a:headEnd/>
              <a:tailEnd/>
            </a:ln>
          </p:spPr>
        </p:pic>
      </p:grpSp>
      <p:grpSp>
        <p:nvGrpSpPr>
          <p:cNvPr id="519202" name="Group 34"/>
          <p:cNvGrpSpPr>
            <a:grpSpLocks/>
          </p:cNvGrpSpPr>
          <p:nvPr/>
        </p:nvGrpSpPr>
        <p:grpSpPr bwMode="auto">
          <a:xfrm>
            <a:off x="28575" y="4568825"/>
            <a:ext cx="1495425" cy="1179513"/>
            <a:chOff x="18" y="2878"/>
            <a:chExt cx="942" cy="743"/>
          </a:xfrm>
        </p:grpSpPr>
        <p:sp>
          <p:nvSpPr>
            <p:cNvPr id="519203" name="Text Box 35"/>
            <p:cNvSpPr txBox="1">
              <a:spLocks noChangeArrowheads="1"/>
            </p:cNvSpPr>
            <p:nvPr/>
          </p:nvSpPr>
          <p:spPr bwMode="auto">
            <a:xfrm>
              <a:off x="18" y="3355"/>
              <a:ext cx="942" cy="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lnSpc>
                  <a:spcPct val="9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ro-RO" altLang="ja-JP" sz="1200" b="1">
                  <a:solidFill>
                    <a:srgbClr val="1B60AB"/>
                  </a:solidFill>
                  <a:latin typeface="Arial Narrow" pitchFamily="34" charset="0"/>
                </a:rPr>
                <a:t>Interfeţe operator touch screen</a:t>
              </a:r>
              <a:endParaRPr lang="en-US" altLang="ja-JP" sz="14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Ｐゴシック" pitchFamily="34" charset="-128"/>
              </a:endParaRPr>
            </a:p>
          </p:txBody>
        </p:sp>
        <p:pic>
          <p:nvPicPr>
            <p:cNvPr id="519204" name="Picture 36" descr="ns12 screen-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97" y="2878"/>
              <a:ext cx="592" cy="454"/>
            </a:xfrm>
            <a:prstGeom prst="rect">
              <a:avLst/>
            </a:prstGeom>
            <a:noFill/>
            <a:ln w="57150" cmpd="thinThick">
              <a:solidFill>
                <a:srgbClr val="1B60AB"/>
              </a:solidFill>
              <a:miter lim="800000"/>
              <a:headEnd/>
              <a:tailEnd/>
            </a:ln>
          </p:spPr>
        </p:pic>
      </p:grpSp>
      <p:grpSp>
        <p:nvGrpSpPr>
          <p:cNvPr id="519205" name="Group 37"/>
          <p:cNvGrpSpPr>
            <a:grpSpLocks/>
          </p:cNvGrpSpPr>
          <p:nvPr/>
        </p:nvGrpSpPr>
        <p:grpSpPr bwMode="auto">
          <a:xfrm>
            <a:off x="1430338" y="2060575"/>
            <a:ext cx="1196975" cy="1136650"/>
            <a:chOff x="901" y="1459"/>
            <a:chExt cx="731" cy="653"/>
          </a:xfrm>
        </p:grpSpPr>
        <p:pic>
          <p:nvPicPr>
            <p:cNvPr id="519206" name="Picture 38" descr="F160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962" y="1660"/>
              <a:ext cx="574" cy="452"/>
            </a:xfrm>
            <a:prstGeom prst="rect">
              <a:avLst/>
            </a:prstGeom>
            <a:noFill/>
            <a:ln w="57150" cmpd="thinThick">
              <a:solidFill>
                <a:srgbClr val="1B60AB"/>
              </a:solidFill>
              <a:miter lim="800000"/>
              <a:headEnd/>
              <a:tailEnd/>
            </a:ln>
          </p:spPr>
        </p:pic>
        <p:sp>
          <p:nvSpPr>
            <p:cNvPr id="519207" name="Text Box 39"/>
            <p:cNvSpPr txBox="1">
              <a:spLocks noChangeArrowheads="1"/>
            </p:cNvSpPr>
            <p:nvPr/>
          </p:nvSpPr>
          <p:spPr bwMode="auto">
            <a:xfrm>
              <a:off x="901" y="1459"/>
              <a:ext cx="731" cy="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0"/>
                </a:spcBef>
                <a:buSzTx/>
                <a:buFontTx/>
                <a:buNone/>
              </a:pPr>
              <a:r>
                <a:rPr lang="ro-RO" altLang="ja-JP" sz="1200" b="1">
                  <a:solidFill>
                    <a:srgbClr val="1B60AB"/>
                  </a:solidFill>
                  <a:latin typeface="Arial Narrow" pitchFamily="34" charset="0"/>
                </a:rPr>
                <a:t>Inspectie vizuala</a:t>
              </a:r>
              <a:endParaRPr lang="en-US" altLang="ja-JP" sz="12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Ｐゴシック" pitchFamily="34" charset="-128"/>
              </a:endParaRPr>
            </a:p>
          </p:txBody>
        </p:sp>
      </p:grpSp>
      <p:sp>
        <p:nvSpPr>
          <p:cNvPr id="39" name="Text Box 1026"/>
          <p:cNvSpPr txBox="1">
            <a:spLocks noChangeArrowheads="1"/>
          </p:cNvSpPr>
          <p:nvPr/>
        </p:nvSpPr>
        <p:spPr bwMode="auto">
          <a:xfrm>
            <a:off x="214282" y="181253"/>
            <a:ext cx="87868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l" eaLnBrk="0" hangingPunct="0">
              <a:spcBef>
                <a:spcPct val="50000"/>
              </a:spcBef>
              <a:buSzTx/>
              <a:buFontTx/>
              <a:buNone/>
            </a:pPr>
            <a:r>
              <a:rPr lang="de-DE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Peste 100.000 de produse pentru automatiz</a:t>
            </a:r>
            <a:r>
              <a:rPr lang="ro-RO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ă</a:t>
            </a:r>
            <a:r>
              <a:rPr lang="de-DE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ri industriale</a:t>
            </a:r>
            <a:endParaRPr lang="ro-RO" sz="2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0" name="Text Box 1032"/>
          <p:cNvSpPr txBox="1">
            <a:spLocks noChangeArrowheads="1"/>
          </p:cNvSpPr>
          <p:nvPr/>
        </p:nvSpPr>
        <p:spPr bwMode="auto">
          <a:xfrm>
            <a:off x="1428728" y="428604"/>
            <a:ext cx="6408738" cy="6671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54000" tIns="180000" rIns="54000" bIns="54000">
            <a:spAutoFit/>
          </a:bodyPr>
          <a:lstStyle/>
          <a:p>
            <a:pPr algn="l" eaLnBrk="0" hangingPunct="0">
              <a:spcBef>
                <a:spcPct val="50000"/>
              </a:spcBef>
              <a:buSzTx/>
              <a:buFontTx/>
              <a:buNone/>
            </a:pPr>
            <a:r>
              <a:rPr lang="ro-RO" b="1" dirty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cea mai largă gamă de produse</a:t>
            </a:r>
            <a:endParaRPr lang="ro-RO" dirty="0">
              <a:solidFill>
                <a:srgbClr val="FFFF6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9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9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9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9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9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9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9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9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9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9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9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9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9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9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9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9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19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19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9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19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19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19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19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19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ChangeArrowheads="1"/>
          </p:cNvSpPr>
          <p:nvPr/>
        </p:nvSpPr>
        <p:spPr bwMode="auto">
          <a:xfrm>
            <a:off x="381000" y="1390650"/>
            <a:ext cx="865505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0500" indent="-190500" algn="just" eaLnBrk="0" hangingPunct="0">
              <a:lnSpc>
                <a:spcPct val="120000"/>
              </a:lnSpc>
              <a:spcBef>
                <a:spcPct val="0"/>
              </a:spcBef>
              <a:buSzTx/>
              <a:buFontTx/>
              <a:buChar char="•"/>
            </a:pPr>
            <a:r>
              <a:rPr lang="en-US" altLang="ja-JP" sz="2000" b="1" dirty="0">
                <a:solidFill>
                  <a:schemeClr val="tx1"/>
                </a:solidFill>
                <a:ea typeface="ＭＳ Ｐゴシック" pitchFamily="34" charset="-128"/>
              </a:rPr>
              <a:t>OMRON </a:t>
            </a:r>
            <a:r>
              <a:rPr lang="ro-RO" altLang="ja-JP" sz="2000" b="1" dirty="0">
                <a:solidFill>
                  <a:schemeClr val="tx1"/>
                </a:solidFill>
              </a:rPr>
              <a:t>este un lider în domeniul automatizărilor industriale</a:t>
            </a:r>
            <a:endParaRPr lang="en-US" altLang="ja-JP" sz="2000" b="1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90500" indent="-190500" algn="just" eaLnBrk="0" hangingPunct="0">
              <a:lnSpc>
                <a:spcPct val="120000"/>
              </a:lnSpc>
              <a:spcBef>
                <a:spcPct val="0"/>
              </a:spcBef>
              <a:buSzTx/>
              <a:buFontTx/>
              <a:buChar char="•"/>
            </a:pPr>
            <a:r>
              <a:rPr lang="en-US" altLang="ja-JP" sz="2000" b="1" dirty="0">
                <a:solidFill>
                  <a:schemeClr val="tx1"/>
                </a:solidFill>
                <a:ea typeface="ＭＳ Ｐゴシック" pitchFamily="34" charset="-128"/>
              </a:rPr>
              <a:t>OMRON </a:t>
            </a:r>
            <a:r>
              <a:rPr lang="ro-RO" altLang="ja-JP" sz="2000" b="1" dirty="0">
                <a:solidFill>
                  <a:schemeClr val="tx1"/>
                </a:solidFill>
              </a:rPr>
              <a:t>oferă o linie completă de produse de automatizare</a:t>
            </a:r>
            <a:endParaRPr lang="en-US" altLang="ja-JP" sz="2000" b="1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90500" indent="-190500" algn="just" eaLnBrk="0" hangingPunct="0">
              <a:lnSpc>
                <a:spcPct val="120000"/>
              </a:lnSpc>
              <a:spcBef>
                <a:spcPct val="0"/>
              </a:spcBef>
              <a:buSzTx/>
              <a:buFontTx/>
              <a:buChar char="•"/>
            </a:pPr>
            <a:r>
              <a:rPr lang="ro-RO" altLang="ja-JP" sz="2000" b="1" dirty="0">
                <a:solidFill>
                  <a:srgbClr val="FF0000"/>
                </a:solidFill>
              </a:rPr>
              <a:t>O prioritate absolută pentru calitate</a:t>
            </a:r>
            <a:r>
              <a:rPr lang="ro-RO" altLang="ja-JP" sz="2000" b="1" dirty="0">
                <a:solidFill>
                  <a:schemeClr val="tx1"/>
                </a:solidFill>
              </a:rPr>
              <a:t> cu mai puţin de</a:t>
            </a:r>
            <a:r>
              <a:rPr lang="en-US" altLang="ja-JP" sz="2000" b="1" dirty="0">
                <a:solidFill>
                  <a:schemeClr val="tx1"/>
                </a:solidFill>
                <a:ea typeface="ＭＳ Ｐゴシック" pitchFamily="34" charset="-128"/>
              </a:rPr>
              <a:t> 0.1% </a:t>
            </a:r>
            <a:r>
              <a:rPr lang="ro-RO" altLang="ja-JP" sz="2000" b="1" dirty="0">
                <a:solidFill>
                  <a:schemeClr val="tx1"/>
                </a:solidFill>
              </a:rPr>
              <a:t>din produse returnate la reparaţie</a:t>
            </a:r>
            <a:endParaRPr lang="en-US" altLang="ja-JP" sz="2000" b="1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90500" indent="-190500" algn="just" eaLnBrk="0" hangingPunct="0">
              <a:lnSpc>
                <a:spcPct val="120000"/>
              </a:lnSpc>
              <a:spcBef>
                <a:spcPct val="0"/>
              </a:spcBef>
              <a:buSzTx/>
              <a:buFontTx/>
              <a:buChar char="•"/>
            </a:pPr>
            <a:r>
              <a:rPr lang="ro-RO" altLang="ja-JP" sz="2000" b="1" dirty="0">
                <a:solidFill>
                  <a:schemeClr val="tx1"/>
                </a:solidFill>
              </a:rPr>
              <a:t>Reţea extinsă de vânzări şi service cu peste 200 de birouri de vânzări</a:t>
            </a:r>
          </a:p>
          <a:p>
            <a:pPr marL="190500" indent="-190500" algn="just" eaLnBrk="0" hangingPunct="0">
              <a:lnSpc>
                <a:spcPct val="120000"/>
              </a:lnSpc>
              <a:spcBef>
                <a:spcPct val="0"/>
              </a:spcBef>
              <a:buSzTx/>
              <a:buFontTx/>
              <a:buChar char="•"/>
            </a:pPr>
            <a:r>
              <a:rPr lang="en-US" altLang="ja-JP" sz="2000" b="1" dirty="0">
                <a:solidFill>
                  <a:schemeClr val="tx1"/>
                </a:solidFill>
                <a:ea typeface="ＭＳ Ｐゴシック" pitchFamily="34" charset="-128"/>
              </a:rPr>
              <a:t> </a:t>
            </a:r>
            <a:r>
              <a:rPr lang="ro-RO" altLang="ja-JP" sz="2000" b="1" dirty="0">
                <a:solidFill>
                  <a:schemeClr val="tx1"/>
                </a:solidFill>
              </a:rPr>
              <a:t>Sistem global de comunicaţii intranet</a:t>
            </a:r>
            <a:endParaRPr lang="en-US" altLang="ja-JP" sz="2000" b="1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90500" indent="-190500" algn="just" eaLnBrk="0" hangingPunct="0">
              <a:lnSpc>
                <a:spcPct val="120000"/>
              </a:lnSpc>
              <a:spcBef>
                <a:spcPct val="0"/>
              </a:spcBef>
              <a:buSzTx/>
              <a:buFontTx/>
              <a:buChar char="•"/>
            </a:pPr>
            <a:r>
              <a:rPr lang="ro-RO" altLang="ja-JP" sz="2000" b="1" dirty="0">
                <a:solidFill>
                  <a:schemeClr val="tx1"/>
                </a:solidFill>
              </a:rPr>
              <a:t>Prioritate pentru</a:t>
            </a:r>
            <a:r>
              <a:rPr lang="en-US" altLang="ja-JP" sz="2000" b="1" dirty="0">
                <a:solidFill>
                  <a:schemeClr val="tx1"/>
                </a:solidFill>
                <a:ea typeface="ＭＳ Ｐゴシック" pitchFamily="34" charset="-128"/>
              </a:rPr>
              <a:t> </a:t>
            </a:r>
            <a:r>
              <a:rPr lang="ro-RO" altLang="ja-JP" sz="2000" b="1" dirty="0">
                <a:solidFill>
                  <a:schemeClr val="tx1"/>
                </a:solidFill>
              </a:rPr>
              <a:t>cercetare (</a:t>
            </a:r>
            <a:r>
              <a:rPr lang="en-US" altLang="ja-JP" sz="2000" b="1" dirty="0">
                <a:solidFill>
                  <a:schemeClr val="tx1"/>
                </a:solidFill>
                <a:ea typeface="ＭＳ Ｐゴシック" pitchFamily="34" charset="-128"/>
              </a:rPr>
              <a:t>R&amp;D</a:t>
            </a:r>
            <a:r>
              <a:rPr lang="ro-RO" altLang="ja-JP" sz="2000" b="1" dirty="0">
                <a:solidFill>
                  <a:schemeClr val="tx1"/>
                </a:solidFill>
              </a:rPr>
              <a:t>)</a:t>
            </a:r>
            <a:r>
              <a:rPr lang="en-US" altLang="ja-JP" sz="2000" b="1" dirty="0">
                <a:solidFill>
                  <a:schemeClr val="tx1"/>
                </a:solidFill>
                <a:ea typeface="ＭＳ Ｐゴシック" pitchFamily="34" charset="-128"/>
              </a:rPr>
              <a:t>. </a:t>
            </a:r>
            <a:r>
              <a:rPr lang="ro-RO" altLang="ja-JP" sz="2000" b="1" dirty="0">
                <a:solidFill>
                  <a:schemeClr val="tx1"/>
                </a:solidFill>
              </a:rPr>
              <a:t>Peste</a:t>
            </a:r>
            <a:r>
              <a:rPr lang="en-US" altLang="ja-JP" sz="2000" b="1" dirty="0">
                <a:solidFill>
                  <a:schemeClr val="tx1"/>
                </a:solidFill>
                <a:ea typeface="ＭＳ Ｐゴシック" pitchFamily="34" charset="-128"/>
              </a:rPr>
              <a:t> </a:t>
            </a:r>
            <a:r>
              <a:rPr lang="ro-RO" altLang="ja-JP" sz="2000" b="1" dirty="0">
                <a:solidFill>
                  <a:schemeClr val="tx1"/>
                </a:solidFill>
              </a:rPr>
              <a:t>400</a:t>
            </a:r>
            <a:r>
              <a:rPr lang="en-US" altLang="ja-JP" sz="2000" b="1" dirty="0">
                <a:solidFill>
                  <a:schemeClr val="tx1"/>
                </a:solidFill>
                <a:ea typeface="ＭＳ Ｐゴシック" pitchFamily="34" charset="-128"/>
              </a:rPr>
              <a:t> Mil</a:t>
            </a:r>
            <a:r>
              <a:rPr lang="ro-RO" altLang="ja-JP" sz="2000" b="1" dirty="0">
                <a:solidFill>
                  <a:schemeClr val="tx1"/>
                </a:solidFill>
              </a:rPr>
              <a:t>. Eur/an</a:t>
            </a:r>
            <a:r>
              <a:rPr lang="en-US" altLang="ja-JP" sz="2000" b="1" dirty="0">
                <a:solidFill>
                  <a:schemeClr val="tx1"/>
                </a:solidFill>
                <a:ea typeface="ＭＳ Ｐゴシック" pitchFamily="34" charset="-128"/>
              </a:rPr>
              <a:t> invest</a:t>
            </a:r>
            <a:r>
              <a:rPr lang="ro-RO" altLang="ja-JP" sz="2000" b="1" dirty="0">
                <a:solidFill>
                  <a:schemeClr val="tx1"/>
                </a:solidFill>
              </a:rPr>
              <a:t>iţi  în cercetare, sute de </a:t>
            </a:r>
            <a:r>
              <a:rPr lang="ro-RO" altLang="ja-JP" sz="2000" b="1" dirty="0">
                <a:solidFill>
                  <a:srgbClr val="FF0000"/>
                </a:solidFill>
              </a:rPr>
              <a:t>noi produse </a:t>
            </a:r>
            <a:r>
              <a:rPr lang="ro-RO" altLang="ja-JP" sz="2000" b="1" dirty="0">
                <a:solidFill>
                  <a:schemeClr val="tx1"/>
                </a:solidFill>
              </a:rPr>
              <a:t>introduse </a:t>
            </a:r>
            <a:r>
              <a:rPr lang="ro-RO" altLang="ja-JP" sz="2000" b="1" dirty="0" smtClean="0">
                <a:solidFill>
                  <a:schemeClr val="tx1"/>
                </a:solidFill>
              </a:rPr>
              <a:t>anual</a:t>
            </a:r>
            <a:r>
              <a:rPr lang="en-US" altLang="ja-JP" sz="2000" b="1" dirty="0" smtClean="0">
                <a:solidFill>
                  <a:schemeClr val="tx1"/>
                </a:solidFill>
              </a:rPr>
              <a:t> </a:t>
            </a:r>
            <a:endParaRPr lang="en-US" altLang="ja-JP" sz="2000" b="1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90500" indent="-190500" algn="just" eaLnBrk="0" hangingPunct="0">
              <a:lnSpc>
                <a:spcPct val="120000"/>
              </a:lnSpc>
              <a:spcBef>
                <a:spcPct val="0"/>
              </a:spcBef>
              <a:buSzTx/>
              <a:buFontTx/>
              <a:buChar char="•"/>
            </a:pPr>
            <a:r>
              <a:rPr lang="en-US" altLang="ja-JP" sz="2000" b="1" dirty="0">
                <a:solidFill>
                  <a:schemeClr val="tx1"/>
                </a:solidFill>
                <a:ea typeface="ＭＳ Ｐゴシック" pitchFamily="34" charset="-128"/>
              </a:rPr>
              <a:t>OMRON </a:t>
            </a:r>
            <a:r>
              <a:rPr lang="ro-RO" altLang="ja-JP" sz="2000" b="1" dirty="0">
                <a:solidFill>
                  <a:schemeClr val="tx1"/>
                </a:solidFill>
              </a:rPr>
              <a:t>asigură clienţilor un suport complet: consultanţă, asistenţă tehnică, şcolarizări şi service</a:t>
            </a:r>
            <a:endParaRPr lang="en-US" altLang="ja-JP" sz="2000" b="1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523270" name="Text Box 6"/>
          <p:cNvSpPr txBox="1">
            <a:spLocks noChangeArrowheads="1"/>
          </p:cNvSpPr>
          <p:nvPr/>
        </p:nvSpPr>
        <p:spPr bwMode="auto">
          <a:xfrm>
            <a:off x="2714625" y="333375"/>
            <a:ext cx="32972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 eaLnBrk="0" hangingPunct="0">
              <a:spcBef>
                <a:spcPct val="50000"/>
              </a:spcBef>
              <a:buSzTx/>
              <a:buFontTx/>
              <a:buNone/>
            </a:pPr>
            <a:r>
              <a:rPr lang="ro-RO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De ce </a:t>
            </a:r>
            <a:r>
              <a:rPr lang="de-DE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OMRON </a:t>
            </a:r>
            <a:r>
              <a:rPr lang="en-US" sz="3200" b="1" dirty="0"/>
              <a:t>?</a:t>
            </a:r>
            <a:endParaRPr lang="de-DE" b="1" dirty="0">
              <a:latin typeface="Omron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7"/>
          <p:cNvSpPr txBox="1">
            <a:spLocks noChangeArrowheads="1"/>
          </p:cNvSpPr>
          <p:nvPr/>
        </p:nvSpPr>
        <p:spPr>
          <a:xfrm>
            <a:off x="323850" y="1557338"/>
            <a:ext cx="8516938" cy="4572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Magistrala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Metrorex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Bucureşti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controlul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energetic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şi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trafic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pentru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22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staţii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şi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dispecerul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central)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Automatizări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la Automobile DACIA 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Automatizare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instalaţii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tragere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tevi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Silcotub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Zalău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Control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proces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la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Ambro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Suceava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celuloză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şi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hârtie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Sistem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 control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vizual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al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asamblărilor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şi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sudurilor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la Honeywell Garrett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Bucureşti</a:t>
            </a:r>
            <a:r>
              <a:rPr kumimoji="0" lang="ro-RO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automatizare 16 maşini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Automatizare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cuptoare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tratament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termic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Alprom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Slatina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Automatizare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Altur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Slatina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Automatizare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silozuri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Expur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Slobozia</a:t>
            </a:r>
            <a:r>
              <a:rPr kumimoji="0" lang="ro-RO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o-RO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automatizări linii de producţie, control proces, automatizări de maşini, poduri rulante, instalaţii pompare, tăiere, ambalare, monitorizare şi control temperatură, sincronizări axe, ventilaţie-climatizare etc.</a:t>
            </a:r>
            <a:endParaRPr kumimoji="0" lang="es-ES_tradnl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 Box 2074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4427984" y="2024257"/>
            <a:ext cx="1081087" cy="446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54000" tIns="180000" rIns="54000" bIns="540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err="1">
                <a:solidFill>
                  <a:srgbClr val="FF0000"/>
                </a:solidFill>
              </a:rPr>
              <a:t>detalii</a:t>
            </a:r>
            <a:r>
              <a:rPr lang="en-US" sz="1400" dirty="0">
                <a:solidFill>
                  <a:srgbClr val="FF0000"/>
                </a:solidFill>
              </a:rPr>
              <a:t>…</a:t>
            </a:r>
            <a:endParaRPr lang="ro-RO" sz="1400" dirty="0">
              <a:solidFill>
                <a:srgbClr val="FF0000"/>
              </a:solidFill>
            </a:endParaRPr>
          </a:p>
        </p:txBody>
      </p:sp>
      <p:sp>
        <p:nvSpPr>
          <p:cNvPr id="4" name="Text Box 1029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3581386" y="1700808"/>
            <a:ext cx="1081088" cy="4517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54000" tIns="180000" rIns="54000" bIns="540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err="1">
                <a:solidFill>
                  <a:srgbClr val="FF0000"/>
                </a:solidFill>
              </a:rPr>
              <a:t>detalii</a:t>
            </a:r>
            <a:r>
              <a:rPr lang="en-US" sz="1400" dirty="0">
                <a:solidFill>
                  <a:srgbClr val="FF0000"/>
                </a:solidFill>
                <a:hlinkClick r:id="rId3" action="ppaction://hlinksldjump"/>
              </a:rPr>
              <a:t>…</a:t>
            </a:r>
            <a:endParaRPr lang="ro-RO" sz="1400" dirty="0">
              <a:solidFill>
                <a:srgbClr val="FF0000"/>
              </a:solidFill>
            </a:endParaRPr>
          </a:p>
        </p:txBody>
      </p:sp>
      <p:sp>
        <p:nvSpPr>
          <p:cNvPr id="5" name="Text Box 1029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4572000" y="3949460"/>
            <a:ext cx="1081088" cy="4460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54000" tIns="180000" rIns="54000" bIns="540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err="1">
                <a:solidFill>
                  <a:srgbClr val="FF0000"/>
                </a:solidFill>
              </a:rPr>
              <a:t>detalii</a:t>
            </a:r>
            <a:r>
              <a:rPr lang="en-US" sz="1400" dirty="0">
                <a:solidFill>
                  <a:srgbClr val="FF0000"/>
                </a:solidFill>
              </a:rPr>
              <a:t>…</a:t>
            </a:r>
            <a:endParaRPr lang="ro-RO" sz="1400" dirty="0">
              <a:solidFill>
                <a:srgbClr val="FF0000"/>
              </a:solidFill>
            </a:endParaRPr>
          </a:p>
        </p:txBody>
      </p:sp>
      <p:sp>
        <p:nvSpPr>
          <p:cNvPr id="6" name="Text Box 1029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6588224" y="4725144"/>
            <a:ext cx="1081088" cy="4460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54000" tIns="180000" rIns="54000" bIns="540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err="1">
                <a:solidFill>
                  <a:srgbClr val="FF0000"/>
                </a:solidFill>
              </a:rPr>
              <a:t>detalii</a:t>
            </a:r>
            <a:r>
              <a:rPr lang="en-US" sz="1400" dirty="0">
                <a:solidFill>
                  <a:srgbClr val="FF0000"/>
                </a:solidFill>
              </a:rPr>
              <a:t>…</a:t>
            </a:r>
            <a:endParaRPr lang="ro-RO" sz="1400" dirty="0">
              <a:solidFill>
                <a:srgbClr val="FF0000"/>
              </a:solidFill>
            </a:endParaRPr>
          </a:p>
        </p:txBody>
      </p:sp>
      <p:pic>
        <p:nvPicPr>
          <p:cNvPr id="7" name="Picture 14" descr="Sigla MEGATECH curb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6357958"/>
            <a:ext cx="2357422" cy="40910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992556" y="260648"/>
            <a:ext cx="6870855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eaLnBrk="0" hangingPunct="0">
              <a:spcBef>
                <a:spcPct val="50000"/>
              </a:spcBef>
              <a:buSzTx/>
            </a:pPr>
            <a:r>
              <a:rPr lang="ro-RO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Referinte in </a:t>
            </a: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ROMÂNIA</a:t>
            </a:r>
            <a:r>
              <a:rPr lang="ro-RO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prin MEGATECH</a:t>
            </a:r>
            <a:endParaRPr lang="en-US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l" eaLnBrk="0" hangingPunct="0">
              <a:spcBef>
                <a:spcPct val="50000"/>
              </a:spcBef>
              <a:buSzTx/>
              <a:buFontTx/>
              <a:buNone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10600" y="771525"/>
            <a:ext cx="533400" cy="474663"/>
          </a:xfrm>
          <a:prstGeom prst="rect">
            <a:avLst/>
          </a:prstGeom>
        </p:spPr>
        <p:txBody>
          <a:bodyPr/>
          <a:lstStyle/>
          <a:p>
            <a:fld id="{C65588C4-1192-40BE-9570-311C051CB259}" type="slidenum">
              <a:rPr lang="en-US"/>
              <a:pPr/>
              <a:t>16</a:t>
            </a:fld>
            <a:endParaRPr lang="en-US"/>
          </a:p>
        </p:txBody>
      </p:sp>
      <p:sp>
        <p:nvSpPr>
          <p:cNvPr id="8909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329510" cy="582594"/>
          </a:xfrm>
        </p:spPr>
        <p:txBody>
          <a:bodyPr/>
          <a:lstStyle/>
          <a:p>
            <a:pPr eaLnBrk="0" hangingPunct="0">
              <a:spcBef>
                <a:spcPct val="50000"/>
              </a:spcBef>
            </a:pPr>
            <a:r>
              <a:rPr lang="en-US" sz="3200" b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+mn-cs"/>
              </a:rPr>
              <a:t>MAGISTRALA</a:t>
            </a:r>
            <a:r>
              <a:rPr lang="en-US" sz="32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+mn-cs"/>
              </a:rPr>
              <a:t> 1 </a:t>
            </a:r>
            <a:r>
              <a:rPr lang="en-US" sz="3200" b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+mn-cs"/>
              </a:rPr>
              <a:t>METROU</a:t>
            </a:r>
            <a:endParaRPr lang="en-US" sz="3200" b="1" kern="1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+mn-ea"/>
              <a:cs typeface="+mn-cs"/>
            </a:endParaRPr>
          </a:p>
        </p:txBody>
      </p:sp>
      <p:pic>
        <p:nvPicPr>
          <p:cNvPr id="89092" name="Picture 1028" descr="Metrou dispecer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58900" y="1371600"/>
            <a:ext cx="6407150" cy="4572000"/>
          </a:xfrm>
          <a:noFill/>
          <a:ln/>
        </p:spPr>
      </p:pic>
      <p:pic>
        <p:nvPicPr>
          <p:cNvPr id="6" name="Picture 14" descr="Sigla MEGATECH curb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357958"/>
            <a:ext cx="2357422" cy="40910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AUTOMOBILE DACIA</a:t>
            </a:r>
            <a:endParaRPr lang="ro-RO" sz="3200" dirty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3838575" cy="4557713"/>
          </a:xfrm>
        </p:spPr>
        <p:txBody>
          <a:bodyPr/>
          <a:lstStyle/>
          <a:p>
            <a:endParaRPr lang="en-US" sz="2400" dirty="0" smtClean="0"/>
          </a:p>
          <a:p>
            <a:r>
              <a:rPr lang="en-US" sz="1800" dirty="0" err="1" smtClean="0"/>
              <a:t>Sistem</a:t>
            </a:r>
            <a:r>
              <a:rPr lang="en-US" sz="1800" dirty="0" smtClean="0"/>
              <a:t> de </a:t>
            </a:r>
            <a:r>
              <a:rPr lang="en-US" sz="1800" dirty="0" err="1" smtClean="0"/>
              <a:t>recunoastere</a:t>
            </a:r>
            <a:r>
              <a:rPr lang="en-US" sz="1800" dirty="0" smtClean="0"/>
              <a:t> </a:t>
            </a:r>
            <a:r>
              <a:rPr lang="en-US" sz="1800" dirty="0" err="1" smtClean="0"/>
              <a:t>caractere</a:t>
            </a:r>
            <a:r>
              <a:rPr lang="en-US" sz="1800" dirty="0" smtClean="0"/>
              <a:t> </a:t>
            </a:r>
            <a:r>
              <a:rPr lang="en-US" sz="1800" dirty="0" err="1" smtClean="0"/>
              <a:t>pe</a:t>
            </a:r>
            <a:r>
              <a:rPr lang="en-US" sz="1800" dirty="0" smtClean="0"/>
              <a:t> </a:t>
            </a:r>
            <a:r>
              <a:rPr lang="en-US" sz="1800" dirty="0" err="1" smtClean="0"/>
              <a:t>arborele</a:t>
            </a:r>
            <a:r>
              <a:rPr lang="en-US" sz="1800" dirty="0" smtClean="0"/>
              <a:t> </a:t>
            </a:r>
            <a:r>
              <a:rPr lang="en-US" sz="1800" dirty="0" err="1" smtClean="0"/>
              <a:t>cotit</a:t>
            </a:r>
            <a:endParaRPr lang="en-US" sz="18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1800" dirty="0" err="1"/>
              <a:t>Sistem</a:t>
            </a:r>
            <a:r>
              <a:rPr lang="en-US" sz="1800" dirty="0"/>
              <a:t> video de </a:t>
            </a:r>
            <a:r>
              <a:rPr lang="en-US" sz="1800" dirty="0" err="1"/>
              <a:t>recunoastere</a:t>
            </a:r>
            <a:r>
              <a:rPr lang="en-US" sz="1800" dirty="0"/>
              <a:t> </a:t>
            </a:r>
            <a:r>
              <a:rPr lang="en-US" sz="1800" dirty="0" err="1"/>
              <a:t>numar</a:t>
            </a:r>
            <a:r>
              <a:rPr lang="en-US" sz="1800" dirty="0"/>
              <a:t> </a:t>
            </a:r>
            <a:r>
              <a:rPr lang="en-US" sz="1800" dirty="0" err="1"/>
              <a:t>sasiu</a:t>
            </a:r>
            <a:endParaRPr lang="en-US" sz="1800" dirty="0"/>
          </a:p>
          <a:p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10600" y="771525"/>
            <a:ext cx="533400" cy="4746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43BE6E2-6036-4C06-ACF4-A321D4F81BD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50" y="2928938"/>
            <a:ext cx="2286000" cy="304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434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84625" y="4000500"/>
            <a:ext cx="2444750" cy="1833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4343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0892" y="1357298"/>
            <a:ext cx="1392843" cy="118064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4344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7818" y="1357298"/>
            <a:ext cx="1524011" cy="11430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10600" y="771525"/>
            <a:ext cx="533400" cy="474663"/>
          </a:xfrm>
          <a:prstGeom prst="rect">
            <a:avLst/>
          </a:prstGeom>
        </p:spPr>
        <p:txBody>
          <a:bodyPr/>
          <a:lstStyle/>
          <a:p>
            <a:fld id="{7581A4F4-3741-469A-9A1D-CCAA2E7C0FDF}" type="slidenum">
              <a:rPr lang="en-US"/>
              <a:pPr/>
              <a:t>18</a:t>
            </a:fld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/>
          <a:lstStyle/>
          <a:p>
            <a:pPr eaLnBrk="0" hangingPunct="0">
              <a:spcBef>
                <a:spcPct val="50000"/>
              </a:spcBef>
            </a:pPr>
            <a:r>
              <a:rPr lang="ro-RO" sz="32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+mn-cs"/>
              </a:rPr>
              <a:t>EXPUR SLOBOZIA</a:t>
            </a:r>
          </a:p>
        </p:txBody>
      </p:sp>
      <p:sp>
        <p:nvSpPr>
          <p:cNvPr id="14848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4925" y="1268413"/>
            <a:ext cx="5545138" cy="2128837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o-RO" sz="2000" dirty="0"/>
              <a:t>Automatizare completă siloz: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o-RO" sz="2000" dirty="0"/>
              <a:t>	-12 celule de câte 3000 tone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o-RO" sz="2000" dirty="0"/>
              <a:t>	- comanda tuturor elementelor de acţionare       (de ordinul sutelor)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o-RO" sz="2000" dirty="0"/>
              <a:t>	-comanda ventilaţiei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o-RO" sz="2000" dirty="0"/>
              <a:t>	-automate programabile OMRON CJ1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o-RO" sz="2000" dirty="0"/>
              <a:t>	-comandă centralizată de pe PC cu SCADA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o-RO" sz="2000" dirty="0"/>
          </a:p>
        </p:txBody>
      </p:sp>
      <p:pic>
        <p:nvPicPr>
          <p:cNvPr id="148486" name="Picture 6" descr="Scad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2850" y="3513138"/>
            <a:ext cx="2952750" cy="2178050"/>
          </a:xfrm>
          <a:prstGeom prst="rect">
            <a:avLst/>
          </a:prstGeom>
          <a:noFill/>
        </p:spPr>
      </p:pic>
      <p:pic>
        <p:nvPicPr>
          <p:cNvPr id="148487" name="Picture 7" descr="Scad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1500" y="981075"/>
            <a:ext cx="3241675" cy="2106613"/>
          </a:xfrm>
          <a:prstGeom prst="rect">
            <a:avLst/>
          </a:prstGeom>
          <a:noFill/>
        </p:spPr>
      </p:pic>
      <p:pic>
        <p:nvPicPr>
          <p:cNvPr id="148488" name="Picture 8" descr="Scada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27713" y="3500438"/>
            <a:ext cx="2992437" cy="2197100"/>
          </a:xfrm>
          <a:prstGeom prst="rect">
            <a:avLst/>
          </a:prstGeom>
          <a:noFill/>
        </p:spPr>
      </p:pic>
      <p:sp>
        <p:nvSpPr>
          <p:cNvPr id="148489" name="Text Box 9"/>
          <p:cNvSpPr txBox="1">
            <a:spLocks noChangeArrowheads="1"/>
          </p:cNvSpPr>
          <p:nvPr/>
        </p:nvSpPr>
        <p:spPr bwMode="auto">
          <a:xfrm>
            <a:off x="5435600" y="2924175"/>
            <a:ext cx="3708400" cy="50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54000" tIns="180000" rIns="54000" bIns="54000">
            <a:spAutoFit/>
          </a:bodyPr>
          <a:lstStyle/>
          <a:p>
            <a:pPr>
              <a:spcBef>
                <a:spcPct val="50000"/>
              </a:spcBef>
            </a:pPr>
            <a:r>
              <a:rPr lang="ro-RO" sz="1800">
                <a:solidFill>
                  <a:schemeClr val="tx1"/>
                </a:solidFill>
              </a:rPr>
              <a:t>Sinopticul general al instalaţiei</a:t>
            </a:r>
          </a:p>
        </p:txBody>
      </p:sp>
      <p:sp>
        <p:nvSpPr>
          <p:cNvPr id="148490" name="Text Box 10"/>
          <p:cNvSpPr txBox="1">
            <a:spLocks noChangeArrowheads="1"/>
          </p:cNvSpPr>
          <p:nvPr/>
        </p:nvSpPr>
        <p:spPr bwMode="auto">
          <a:xfrm>
            <a:off x="5722938" y="5576888"/>
            <a:ext cx="3457575" cy="50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54000" tIns="180000" rIns="54000" bIns="54000">
            <a:spAutoFit/>
          </a:bodyPr>
          <a:lstStyle/>
          <a:p>
            <a:pPr>
              <a:spcBef>
                <a:spcPct val="50000"/>
              </a:spcBef>
            </a:pPr>
            <a:r>
              <a:rPr lang="ro-RO" sz="1800">
                <a:solidFill>
                  <a:schemeClr val="tx1"/>
                </a:solidFill>
              </a:rPr>
              <a:t>Staţia de încărcare auto</a:t>
            </a:r>
          </a:p>
        </p:txBody>
      </p:sp>
      <p:sp>
        <p:nvSpPr>
          <p:cNvPr id="148491" name="Text Box 11"/>
          <p:cNvSpPr txBox="1">
            <a:spLocks noChangeArrowheads="1"/>
          </p:cNvSpPr>
          <p:nvPr/>
        </p:nvSpPr>
        <p:spPr bwMode="auto">
          <a:xfrm>
            <a:off x="1619250" y="5572125"/>
            <a:ext cx="4535488" cy="50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54000" tIns="180000" rIns="54000" bIns="54000">
            <a:spAutoFit/>
          </a:bodyPr>
          <a:lstStyle/>
          <a:p>
            <a:pPr>
              <a:spcBef>
                <a:spcPct val="50000"/>
              </a:spcBef>
            </a:pPr>
            <a:r>
              <a:rPr lang="ro-RO" sz="1800">
                <a:solidFill>
                  <a:schemeClr val="tx1"/>
                </a:solidFill>
              </a:rPr>
              <a:t>Sinoptic pentru un grup de celule</a:t>
            </a:r>
          </a:p>
        </p:txBody>
      </p:sp>
      <p:sp>
        <p:nvSpPr>
          <p:cNvPr id="148492" name="Text Box 12"/>
          <p:cNvSpPr txBox="1">
            <a:spLocks noChangeArrowheads="1"/>
          </p:cNvSpPr>
          <p:nvPr/>
        </p:nvSpPr>
        <p:spPr bwMode="auto">
          <a:xfrm>
            <a:off x="466725" y="3744913"/>
            <a:ext cx="1584325" cy="14843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54000" tIns="180000" rIns="54000" bIns="54000">
            <a:spAutoFit/>
          </a:bodyPr>
          <a:lstStyle/>
          <a:p>
            <a:pPr>
              <a:spcBef>
                <a:spcPct val="50000"/>
              </a:spcBef>
            </a:pPr>
            <a:r>
              <a:rPr lang="ro-RO" sz="1800">
                <a:solidFill>
                  <a:schemeClr val="tx1"/>
                </a:solidFill>
              </a:rPr>
              <a:t>Exemple</a:t>
            </a:r>
            <a:r>
              <a:rPr lang="ro-RO"/>
              <a:t> </a:t>
            </a:r>
            <a:r>
              <a:rPr lang="ro-RO" sz="1800">
                <a:solidFill>
                  <a:schemeClr val="tx1"/>
                </a:solidFill>
              </a:rPr>
              <a:t>de ecrane de monitorizare şi comandă:</a:t>
            </a:r>
          </a:p>
        </p:txBody>
      </p:sp>
      <p:pic>
        <p:nvPicPr>
          <p:cNvPr id="13" name="Picture 14" descr="Sigla MEGATECH curb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90" y="6357958"/>
            <a:ext cx="2357422" cy="4091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8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8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8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8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84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84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8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8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8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8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8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48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8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8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48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8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5" grpId="0" build="p"/>
      <p:bldP spid="148489" grpId="0"/>
      <p:bldP spid="148490" grpId="0"/>
      <p:bldP spid="148491" grpId="0"/>
      <p:bldP spid="14849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o-RO" sz="32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+mj-cs"/>
              </a:rPr>
              <a:t>APLICAŢII ÎN DIVERSE INDUSTRII</a:t>
            </a:r>
            <a:endParaRPr lang="ro-RO" sz="3200" dirty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3838575" cy="4557713"/>
          </a:xfrm>
        </p:spPr>
        <p:txBody>
          <a:bodyPr/>
          <a:lstStyle/>
          <a:p>
            <a:pPr>
              <a:defRPr/>
            </a:pPr>
            <a:endParaRPr lang="en-US" sz="2400" dirty="0" smtClean="0"/>
          </a:p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1800" dirty="0" err="1"/>
              <a:t>Sistem</a:t>
            </a:r>
            <a:r>
              <a:rPr lang="en-US" sz="1800" dirty="0"/>
              <a:t> de control </a:t>
            </a:r>
            <a:r>
              <a:rPr lang="en-US" sz="1800" dirty="0" err="1"/>
              <a:t>vizual</a:t>
            </a:r>
            <a:r>
              <a:rPr lang="en-US" sz="1800" dirty="0"/>
              <a:t> al </a:t>
            </a:r>
            <a:r>
              <a:rPr lang="en-US" sz="1800" dirty="0" err="1"/>
              <a:t>asamblărilor</a:t>
            </a:r>
            <a:r>
              <a:rPr lang="en-US" sz="1800" dirty="0"/>
              <a:t> </a:t>
            </a:r>
            <a:r>
              <a:rPr lang="en-US" sz="1800" dirty="0" err="1"/>
              <a:t>şi</a:t>
            </a:r>
            <a:r>
              <a:rPr lang="en-US" sz="1800" dirty="0"/>
              <a:t> </a:t>
            </a:r>
            <a:r>
              <a:rPr lang="en-US" sz="1800" dirty="0" err="1"/>
              <a:t>sudurilor</a:t>
            </a:r>
            <a:r>
              <a:rPr lang="en-US" sz="1800" dirty="0"/>
              <a:t> la Honeywell Garrett </a:t>
            </a:r>
            <a:r>
              <a:rPr lang="en-US" sz="1800" dirty="0" err="1"/>
              <a:t>Bucureşti</a:t>
            </a:r>
            <a:r>
              <a:rPr lang="ro-RO" sz="1800" dirty="0"/>
              <a:t> – automatizare 16 maşini</a:t>
            </a:r>
            <a:endParaRPr lang="en-US" sz="1800" dirty="0"/>
          </a:p>
          <a:p>
            <a:pPr>
              <a:buFont typeface="Wingdings" pitchFamily="2" charset="2"/>
              <a:buNone/>
              <a:defRPr/>
            </a:pPr>
            <a:endParaRPr lang="en-US" sz="1800" dirty="0" smtClean="0"/>
          </a:p>
          <a:p>
            <a:pPr>
              <a:buFont typeface="Wingdings" pitchFamily="2" charset="2"/>
              <a:buNone/>
              <a:defRPr/>
            </a:pPr>
            <a:endParaRPr lang="en-US" sz="1800" dirty="0"/>
          </a:p>
          <a:p>
            <a:pPr>
              <a:buFont typeface="Wingdings" pitchFamily="2" charset="2"/>
              <a:buNone/>
              <a:defRPr/>
            </a:pPr>
            <a:endParaRPr lang="en-US" sz="1800" dirty="0" smtClean="0"/>
          </a:p>
          <a:p>
            <a:pPr>
              <a:buFont typeface="Wingdings" pitchFamily="2" charset="2"/>
              <a:buNone/>
              <a:defRPr/>
            </a:pPr>
            <a:endParaRPr lang="en-US" sz="1800" dirty="0"/>
          </a:p>
          <a:p>
            <a:pPr>
              <a:buFont typeface="Wingdings" pitchFamily="2" charset="2"/>
              <a:buNone/>
              <a:defRPr/>
            </a:pPr>
            <a:endParaRPr lang="en-US" sz="1800" dirty="0" smtClean="0"/>
          </a:p>
          <a:p>
            <a:pPr>
              <a:buFont typeface="Wingdings" pitchFamily="2" charset="2"/>
              <a:buNone/>
              <a:defRPr/>
            </a:pPr>
            <a:endParaRPr lang="en-US" sz="1800" dirty="0" smtClean="0"/>
          </a:p>
          <a:p>
            <a:pPr>
              <a:defRPr/>
            </a:pPr>
            <a:r>
              <a:rPr lang="en-US" sz="1800" dirty="0" err="1" smtClean="0"/>
              <a:t>Verificare</a:t>
            </a:r>
            <a:r>
              <a:rPr lang="en-US" sz="1800" dirty="0" smtClean="0"/>
              <a:t> print </a:t>
            </a:r>
            <a:r>
              <a:rPr lang="en-US" sz="1800" dirty="0" err="1" smtClean="0"/>
              <a:t>pe</a:t>
            </a:r>
            <a:r>
              <a:rPr lang="en-US" sz="1800" dirty="0" smtClean="0"/>
              <a:t> </a:t>
            </a:r>
            <a:r>
              <a:rPr lang="en-US" sz="1800" dirty="0" err="1" smtClean="0"/>
              <a:t>capacul</a:t>
            </a:r>
            <a:r>
              <a:rPr lang="en-US" sz="1800" dirty="0" smtClean="0"/>
              <a:t> </a:t>
            </a:r>
            <a:r>
              <a:rPr lang="en-US" sz="1800" dirty="0" err="1" smtClean="0"/>
              <a:t>sticlei</a:t>
            </a:r>
            <a:endParaRPr lang="en-US" sz="1800" dirty="0" smtClean="0"/>
          </a:p>
          <a:p>
            <a:pPr>
              <a:buFont typeface="Wingdings" pitchFamily="2" charset="2"/>
              <a:buNone/>
              <a:defRPr/>
            </a:pPr>
            <a:r>
              <a:rPr lang="en-US" sz="1800" dirty="0" smtClean="0"/>
              <a:t>	Pepsi Co.</a:t>
            </a:r>
            <a:endParaRPr lang="ro-RO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10600" y="771525"/>
            <a:ext cx="533400" cy="4746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3305B0-B979-4830-842C-0C20B7D34C2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1536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3781148"/>
            <a:ext cx="2143108" cy="21053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1341436"/>
            <a:ext cx="2286002" cy="19367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7274" y="1273613"/>
            <a:ext cx="2065320" cy="20061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95194" y="3786190"/>
            <a:ext cx="2405632" cy="20954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9" name="Picture 8" descr="Sigla MEGATECH curb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6357958"/>
            <a:ext cx="2357422" cy="409102"/>
          </a:xfrm>
          <a:prstGeom prst="rect">
            <a:avLst/>
          </a:prstGeom>
          <a:noFill/>
        </p:spPr>
      </p:pic>
      <p:sp>
        <p:nvSpPr>
          <p:cNvPr id="10" name="AutoShape 11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2428860" y="5429264"/>
            <a:ext cx="576263" cy="360362"/>
          </a:xfrm>
          <a:prstGeom prst="leftArrow">
            <a:avLst>
              <a:gd name="adj1" fmla="val 50000"/>
              <a:gd name="adj2" fmla="val 39978"/>
            </a:avLst>
          </a:prstGeom>
          <a:solidFill>
            <a:schemeClr val="accent2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54000" tIns="180000" rIns="54000" bIns="5400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Text Box 2"/>
          <p:cNvSpPr txBox="1">
            <a:spLocks noChangeArrowheads="1"/>
          </p:cNvSpPr>
          <p:nvPr/>
        </p:nvSpPr>
        <p:spPr bwMode="auto">
          <a:xfrm>
            <a:off x="1763713" y="260350"/>
            <a:ext cx="51784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 eaLnBrk="0" hangingPunct="0">
              <a:spcBef>
                <a:spcPct val="50000"/>
              </a:spcBef>
              <a:buSzTx/>
              <a:buFontTx/>
              <a:buNone/>
            </a:pPr>
            <a:r>
              <a:rPr lang="de-DE" sz="4000" b="1">
                <a:effectLst>
                  <a:outerShdw blurRad="38100" dist="38100" dir="2700000" algn="tl">
                    <a:srgbClr val="C0C0C0"/>
                  </a:outerShdw>
                </a:effectLst>
              </a:rPr>
              <a:t>OMRON Corporation</a:t>
            </a:r>
            <a:endParaRPr lang="de-DE"/>
          </a:p>
        </p:txBody>
      </p:sp>
      <p:grpSp>
        <p:nvGrpSpPr>
          <p:cNvPr id="456745" name="Group 41"/>
          <p:cNvGrpSpPr>
            <a:grpSpLocks/>
          </p:cNvGrpSpPr>
          <p:nvPr/>
        </p:nvGrpSpPr>
        <p:grpSpPr bwMode="auto">
          <a:xfrm>
            <a:off x="4140200" y="1484313"/>
            <a:ext cx="3276600" cy="576262"/>
            <a:chOff x="2688" y="1392"/>
            <a:chExt cx="1824" cy="480"/>
          </a:xfrm>
        </p:grpSpPr>
        <p:sp>
          <p:nvSpPr>
            <p:cNvPr id="456720" name="Rectangle 16"/>
            <p:cNvSpPr>
              <a:spLocks noChangeArrowheads="1"/>
            </p:cNvSpPr>
            <p:nvPr/>
          </p:nvSpPr>
          <p:spPr bwMode="auto">
            <a:xfrm>
              <a:off x="2688" y="1392"/>
              <a:ext cx="1824" cy="480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56725" name="Text Box 21"/>
            <p:cNvSpPr txBox="1">
              <a:spLocks noChangeArrowheads="1"/>
            </p:cNvSpPr>
            <p:nvPr/>
          </p:nvSpPr>
          <p:spPr bwMode="auto">
            <a:xfrm>
              <a:off x="2736" y="1489"/>
              <a:ext cx="1776" cy="35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  <a:buSzTx/>
                <a:buFontTx/>
                <a:buNone/>
              </a:pPr>
              <a:r>
                <a:rPr lang="en-US" sz="2200" b="1">
                  <a:solidFill>
                    <a:schemeClr val="tx1"/>
                  </a:solidFill>
                </a:rPr>
                <a:t>OMRON Corporation</a:t>
              </a:r>
              <a:endParaRPr lang="en-US" sz="2200">
                <a:solidFill>
                  <a:schemeClr val="tx1"/>
                </a:solidFill>
              </a:endParaRPr>
            </a:p>
          </p:txBody>
        </p:sp>
      </p:grpSp>
      <p:grpSp>
        <p:nvGrpSpPr>
          <p:cNvPr id="456737" name="Group 33"/>
          <p:cNvGrpSpPr>
            <a:grpSpLocks/>
          </p:cNvGrpSpPr>
          <p:nvPr/>
        </p:nvGrpSpPr>
        <p:grpSpPr bwMode="auto">
          <a:xfrm>
            <a:off x="1187450" y="2276475"/>
            <a:ext cx="2819400" cy="546100"/>
            <a:chOff x="672" y="2304"/>
            <a:chExt cx="1776" cy="480"/>
          </a:xfrm>
        </p:grpSpPr>
        <p:sp>
          <p:nvSpPr>
            <p:cNvPr id="456736" name="Rectangle 32"/>
            <p:cNvSpPr>
              <a:spLocks noChangeArrowheads="1"/>
            </p:cNvSpPr>
            <p:nvPr/>
          </p:nvSpPr>
          <p:spPr bwMode="auto">
            <a:xfrm>
              <a:off x="672" y="2304"/>
              <a:ext cx="1776" cy="480"/>
            </a:xfrm>
            <a:prstGeom prst="rect">
              <a:avLst/>
            </a:prstGeom>
            <a:solidFill>
              <a:srgbClr val="FF0000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56732" name="Text Box 28"/>
            <p:cNvSpPr txBox="1">
              <a:spLocks noChangeArrowheads="1"/>
            </p:cNvSpPr>
            <p:nvPr/>
          </p:nvSpPr>
          <p:spPr bwMode="auto">
            <a:xfrm>
              <a:off x="720" y="2400"/>
              <a:ext cx="1728" cy="37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  <a:buSzTx/>
                <a:buFontTx/>
                <a:buNone/>
              </a:pPr>
              <a:r>
                <a:rPr lang="ro-RO" sz="2200" b="1">
                  <a:solidFill>
                    <a:srgbClr val="FFFFFF"/>
                  </a:solidFill>
                </a:rPr>
                <a:t>Î</a:t>
              </a:r>
              <a:r>
                <a:rPr lang="en-US" sz="2200" b="1">
                  <a:solidFill>
                    <a:srgbClr val="FFFFFF"/>
                  </a:solidFill>
                </a:rPr>
                <a:t>nceputul activit</a:t>
              </a:r>
              <a:r>
                <a:rPr lang="ro-RO" sz="2200" b="1">
                  <a:solidFill>
                    <a:srgbClr val="FFFFFF"/>
                  </a:solidFill>
                </a:rPr>
                <a:t>ăţ</a:t>
              </a:r>
              <a:r>
                <a:rPr lang="en-US" sz="2200" b="1">
                  <a:solidFill>
                    <a:srgbClr val="FFFFFF"/>
                  </a:solidFill>
                </a:rPr>
                <a:t>ii</a:t>
              </a:r>
              <a:endParaRPr lang="en-US" sz="160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56741" name="Group 37"/>
          <p:cNvGrpSpPr>
            <a:grpSpLocks/>
          </p:cNvGrpSpPr>
          <p:nvPr/>
        </p:nvGrpSpPr>
        <p:grpSpPr bwMode="auto">
          <a:xfrm>
            <a:off x="1187450" y="1484313"/>
            <a:ext cx="2819400" cy="576262"/>
            <a:chOff x="768" y="1392"/>
            <a:chExt cx="1776" cy="480"/>
          </a:xfrm>
        </p:grpSpPr>
        <p:sp>
          <p:nvSpPr>
            <p:cNvPr id="456739" name="Rectangle 35"/>
            <p:cNvSpPr>
              <a:spLocks noChangeArrowheads="1"/>
            </p:cNvSpPr>
            <p:nvPr/>
          </p:nvSpPr>
          <p:spPr bwMode="auto">
            <a:xfrm>
              <a:off x="768" y="1392"/>
              <a:ext cx="1776" cy="480"/>
            </a:xfrm>
            <a:prstGeom prst="rect">
              <a:avLst/>
            </a:prstGeom>
            <a:solidFill>
              <a:srgbClr val="FF0000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56740" name="Text Box 36"/>
            <p:cNvSpPr txBox="1">
              <a:spLocks noChangeArrowheads="1"/>
            </p:cNvSpPr>
            <p:nvPr/>
          </p:nvSpPr>
          <p:spPr bwMode="auto">
            <a:xfrm>
              <a:off x="816" y="1489"/>
              <a:ext cx="1728" cy="35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  <a:buSzTx/>
                <a:buFontTx/>
                <a:buNone/>
              </a:pPr>
              <a:r>
                <a:rPr lang="en-US" sz="2200" b="1">
                  <a:solidFill>
                    <a:srgbClr val="FFFFFF"/>
                  </a:solidFill>
                </a:rPr>
                <a:t>Numele corpora</a:t>
              </a:r>
              <a:r>
                <a:rPr lang="ro-RO" sz="2200" b="1">
                  <a:solidFill>
                    <a:srgbClr val="FFFFFF"/>
                  </a:solidFill>
                </a:rPr>
                <a:t>ţ</a:t>
              </a:r>
              <a:r>
                <a:rPr lang="en-US" sz="2200" b="1">
                  <a:solidFill>
                    <a:srgbClr val="FFFFFF"/>
                  </a:solidFill>
                </a:rPr>
                <a:t>iei</a:t>
              </a:r>
              <a:endParaRPr lang="en-US" sz="160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56752" name="Group 48"/>
          <p:cNvGrpSpPr>
            <a:grpSpLocks/>
          </p:cNvGrpSpPr>
          <p:nvPr/>
        </p:nvGrpSpPr>
        <p:grpSpPr bwMode="auto">
          <a:xfrm>
            <a:off x="4140200" y="2244725"/>
            <a:ext cx="3276600" cy="574675"/>
            <a:chOff x="2688" y="1968"/>
            <a:chExt cx="1824" cy="480"/>
          </a:xfrm>
        </p:grpSpPr>
        <p:sp>
          <p:nvSpPr>
            <p:cNvPr id="456747" name="Rectangle 43"/>
            <p:cNvSpPr>
              <a:spLocks noChangeArrowheads="1"/>
            </p:cNvSpPr>
            <p:nvPr/>
          </p:nvSpPr>
          <p:spPr bwMode="auto">
            <a:xfrm>
              <a:off x="2688" y="1968"/>
              <a:ext cx="1824" cy="480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56748" name="Text Box 44"/>
            <p:cNvSpPr txBox="1">
              <a:spLocks noChangeArrowheads="1"/>
            </p:cNvSpPr>
            <p:nvPr/>
          </p:nvSpPr>
          <p:spPr bwMode="auto">
            <a:xfrm>
              <a:off x="2736" y="2063"/>
              <a:ext cx="1776" cy="35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  <a:buSzTx/>
                <a:buFontTx/>
                <a:buNone/>
              </a:pPr>
              <a:r>
                <a:rPr lang="en-US" sz="2200" b="1">
                  <a:solidFill>
                    <a:schemeClr val="tx1"/>
                  </a:solidFill>
                </a:rPr>
                <a:t>10 Mai 1933</a:t>
              </a:r>
              <a:endParaRPr lang="en-US" sz="1600">
                <a:solidFill>
                  <a:schemeClr val="tx1"/>
                </a:solidFill>
              </a:endParaRPr>
            </a:p>
          </p:txBody>
        </p:sp>
      </p:grpSp>
      <p:grpSp>
        <p:nvGrpSpPr>
          <p:cNvPr id="456749" name="Group 45"/>
          <p:cNvGrpSpPr>
            <a:grpSpLocks/>
          </p:cNvGrpSpPr>
          <p:nvPr/>
        </p:nvGrpSpPr>
        <p:grpSpPr bwMode="auto">
          <a:xfrm>
            <a:off x="1187450" y="3716338"/>
            <a:ext cx="2819400" cy="531812"/>
            <a:chOff x="672" y="2304"/>
            <a:chExt cx="1776" cy="480"/>
          </a:xfrm>
        </p:grpSpPr>
        <p:sp>
          <p:nvSpPr>
            <p:cNvPr id="456750" name="Rectangle 46"/>
            <p:cNvSpPr>
              <a:spLocks noChangeArrowheads="1"/>
            </p:cNvSpPr>
            <p:nvPr/>
          </p:nvSpPr>
          <p:spPr bwMode="auto">
            <a:xfrm>
              <a:off x="672" y="2304"/>
              <a:ext cx="1776" cy="480"/>
            </a:xfrm>
            <a:prstGeom prst="rect">
              <a:avLst/>
            </a:prstGeom>
            <a:solidFill>
              <a:srgbClr val="FF0000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56751" name="Text Box 47"/>
            <p:cNvSpPr txBox="1">
              <a:spLocks noChangeArrowheads="1"/>
            </p:cNvSpPr>
            <p:nvPr/>
          </p:nvSpPr>
          <p:spPr bwMode="auto">
            <a:xfrm>
              <a:off x="720" y="2398"/>
              <a:ext cx="1728" cy="38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  <a:buSzTx/>
                <a:buFontTx/>
                <a:buNone/>
              </a:pPr>
              <a:r>
                <a:rPr lang="en-US" sz="2200" b="1">
                  <a:solidFill>
                    <a:srgbClr val="FFFFFF"/>
                  </a:solidFill>
                </a:rPr>
                <a:t>Cifra de afaceri</a:t>
              </a:r>
              <a:endParaRPr lang="en-US" sz="160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56753" name="Group 49"/>
          <p:cNvGrpSpPr>
            <a:grpSpLocks/>
          </p:cNvGrpSpPr>
          <p:nvPr/>
        </p:nvGrpSpPr>
        <p:grpSpPr bwMode="auto">
          <a:xfrm>
            <a:off x="4140200" y="3694113"/>
            <a:ext cx="3276600" cy="576262"/>
            <a:chOff x="2688" y="1968"/>
            <a:chExt cx="1824" cy="480"/>
          </a:xfrm>
        </p:grpSpPr>
        <p:sp>
          <p:nvSpPr>
            <p:cNvPr id="456754" name="Rectangle 50"/>
            <p:cNvSpPr>
              <a:spLocks noChangeArrowheads="1"/>
            </p:cNvSpPr>
            <p:nvPr/>
          </p:nvSpPr>
          <p:spPr bwMode="auto">
            <a:xfrm>
              <a:off x="2688" y="1968"/>
              <a:ext cx="1824" cy="480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56755" name="Text Box 51"/>
            <p:cNvSpPr txBox="1">
              <a:spLocks noChangeArrowheads="1"/>
            </p:cNvSpPr>
            <p:nvPr/>
          </p:nvSpPr>
          <p:spPr bwMode="auto">
            <a:xfrm>
              <a:off x="2736" y="2065"/>
              <a:ext cx="1776" cy="359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  <a:buSzTx/>
                <a:buFontTx/>
                <a:buNone/>
              </a:pPr>
              <a:r>
                <a:rPr lang="en-US" sz="2200" b="1" dirty="0" smtClean="0">
                  <a:solidFill>
                    <a:schemeClr val="tx1"/>
                  </a:solidFill>
                </a:rPr>
                <a:t>6 </a:t>
              </a:r>
              <a:r>
                <a:rPr lang="en-US" sz="2200" b="1" dirty="0" err="1">
                  <a:solidFill>
                    <a:schemeClr val="tx1"/>
                  </a:solidFill>
                </a:rPr>
                <a:t>Miliarde</a:t>
              </a:r>
              <a:r>
                <a:rPr lang="en-US" sz="2200" b="1" dirty="0">
                  <a:solidFill>
                    <a:schemeClr val="tx1"/>
                  </a:solidFill>
                </a:rPr>
                <a:t> Euro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56756" name="Group 52"/>
          <p:cNvGrpSpPr>
            <a:grpSpLocks/>
          </p:cNvGrpSpPr>
          <p:nvPr/>
        </p:nvGrpSpPr>
        <p:grpSpPr bwMode="auto">
          <a:xfrm>
            <a:off x="1187450" y="4437063"/>
            <a:ext cx="2819400" cy="522287"/>
            <a:chOff x="672" y="2304"/>
            <a:chExt cx="1776" cy="518"/>
          </a:xfrm>
        </p:grpSpPr>
        <p:sp>
          <p:nvSpPr>
            <p:cNvPr id="456757" name="Rectangle 53"/>
            <p:cNvSpPr>
              <a:spLocks noChangeArrowheads="1"/>
            </p:cNvSpPr>
            <p:nvPr/>
          </p:nvSpPr>
          <p:spPr bwMode="auto">
            <a:xfrm>
              <a:off x="672" y="2304"/>
              <a:ext cx="1776" cy="480"/>
            </a:xfrm>
            <a:prstGeom prst="rect">
              <a:avLst/>
            </a:prstGeom>
            <a:solidFill>
              <a:srgbClr val="FF0000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56758" name="Text Box 54"/>
            <p:cNvSpPr txBox="1">
              <a:spLocks noChangeArrowheads="1"/>
            </p:cNvSpPr>
            <p:nvPr/>
          </p:nvSpPr>
          <p:spPr bwMode="auto">
            <a:xfrm>
              <a:off x="720" y="2398"/>
              <a:ext cx="1728" cy="42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  <a:buSzTx/>
                <a:buFontTx/>
                <a:buNone/>
              </a:pPr>
              <a:r>
                <a:rPr lang="en-US" sz="2200" b="1">
                  <a:solidFill>
                    <a:srgbClr val="FFFFFF"/>
                  </a:solidFill>
                </a:rPr>
                <a:t>Capital</a:t>
              </a:r>
              <a:endParaRPr lang="en-US" sz="160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56759" name="Group 55"/>
          <p:cNvGrpSpPr>
            <a:grpSpLocks/>
          </p:cNvGrpSpPr>
          <p:nvPr/>
        </p:nvGrpSpPr>
        <p:grpSpPr bwMode="auto">
          <a:xfrm>
            <a:off x="4178300" y="4414838"/>
            <a:ext cx="3240088" cy="527050"/>
            <a:chOff x="2688" y="1968"/>
            <a:chExt cx="1824" cy="503"/>
          </a:xfrm>
        </p:grpSpPr>
        <p:sp>
          <p:nvSpPr>
            <p:cNvPr id="456760" name="Rectangle 56"/>
            <p:cNvSpPr>
              <a:spLocks noChangeArrowheads="1"/>
            </p:cNvSpPr>
            <p:nvPr/>
          </p:nvSpPr>
          <p:spPr bwMode="auto">
            <a:xfrm>
              <a:off x="2688" y="1968"/>
              <a:ext cx="1824" cy="480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56761" name="Text Box 57"/>
            <p:cNvSpPr txBox="1">
              <a:spLocks noChangeArrowheads="1"/>
            </p:cNvSpPr>
            <p:nvPr/>
          </p:nvSpPr>
          <p:spPr bwMode="auto">
            <a:xfrm>
              <a:off x="2736" y="2063"/>
              <a:ext cx="1776" cy="40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  <a:buSzTx/>
                <a:buFontTx/>
                <a:buNone/>
              </a:pPr>
              <a:r>
                <a:rPr lang="en-US" sz="2200" b="1">
                  <a:solidFill>
                    <a:schemeClr val="tx1"/>
                  </a:solidFill>
                </a:rPr>
                <a:t>3,1</a:t>
              </a:r>
              <a:r>
                <a:rPr lang="en-US" sz="2200" b="1"/>
                <a:t> </a:t>
              </a:r>
              <a:r>
                <a:rPr lang="en-US" sz="2200" b="1">
                  <a:solidFill>
                    <a:schemeClr val="tx1"/>
                  </a:solidFill>
                </a:rPr>
                <a:t>Miliard</a:t>
              </a:r>
              <a:r>
                <a:rPr lang="ro-RO" sz="2200" b="1">
                  <a:solidFill>
                    <a:schemeClr val="tx1"/>
                  </a:solidFill>
                </a:rPr>
                <a:t>e Euro</a:t>
              </a:r>
              <a:r>
                <a:rPr lang="en-US" sz="2200" b="1"/>
                <a:t>Euro</a:t>
              </a:r>
              <a:endParaRPr lang="en-US" sz="1600">
                <a:solidFill>
                  <a:srgbClr val="FFFF00"/>
                </a:solidFill>
              </a:endParaRPr>
            </a:p>
          </p:txBody>
        </p:sp>
      </p:grpSp>
      <p:grpSp>
        <p:nvGrpSpPr>
          <p:cNvPr id="456762" name="Group 58"/>
          <p:cNvGrpSpPr>
            <a:grpSpLocks/>
          </p:cNvGrpSpPr>
          <p:nvPr/>
        </p:nvGrpSpPr>
        <p:grpSpPr bwMode="auto">
          <a:xfrm>
            <a:off x="1187450" y="5065713"/>
            <a:ext cx="2819400" cy="523875"/>
            <a:chOff x="672" y="2304"/>
            <a:chExt cx="1776" cy="518"/>
          </a:xfrm>
        </p:grpSpPr>
        <p:sp>
          <p:nvSpPr>
            <p:cNvPr id="456763" name="Rectangle 59"/>
            <p:cNvSpPr>
              <a:spLocks noChangeArrowheads="1"/>
            </p:cNvSpPr>
            <p:nvPr/>
          </p:nvSpPr>
          <p:spPr bwMode="auto">
            <a:xfrm>
              <a:off x="672" y="2304"/>
              <a:ext cx="1776" cy="480"/>
            </a:xfrm>
            <a:prstGeom prst="rect">
              <a:avLst/>
            </a:prstGeom>
            <a:solidFill>
              <a:srgbClr val="FF0000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56764" name="Text Box 60"/>
            <p:cNvSpPr txBox="1">
              <a:spLocks noChangeArrowheads="1"/>
            </p:cNvSpPr>
            <p:nvPr/>
          </p:nvSpPr>
          <p:spPr bwMode="auto">
            <a:xfrm>
              <a:off x="720" y="2400"/>
              <a:ext cx="1728" cy="42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  <a:buSzTx/>
                <a:buFontTx/>
                <a:buNone/>
              </a:pPr>
              <a:r>
                <a:rPr lang="en-US" sz="2200" b="1">
                  <a:solidFill>
                    <a:srgbClr val="FFFFFF"/>
                  </a:solidFill>
                </a:rPr>
                <a:t>Angaja</a:t>
              </a:r>
              <a:r>
                <a:rPr lang="ro-RO" sz="2200" b="1">
                  <a:solidFill>
                    <a:srgbClr val="FFFFFF"/>
                  </a:solidFill>
                </a:rPr>
                <a:t>ţ</a:t>
              </a:r>
              <a:r>
                <a:rPr lang="en-US" sz="2200" b="1">
                  <a:solidFill>
                    <a:srgbClr val="FFFFFF"/>
                  </a:solidFill>
                </a:rPr>
                <a:t>i</a:t>
              </a:r>
              <a:endParaRPr lang="en-US" sz="160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56768" name="Group 64"/>
          <p:cNvGrpSpPr>
            <a:grpSpLocks/>
          </p:cNvGrpSpPr>
          <p:nvPr/>
        </p:nvGrpSpPr>
        <p:grpSpPr bwMode="auto">
          <a:xfrm>
            <a:off x="4162425" y="5065713"/>
            <a:ext cx="3240088" cy="523875"/>
            <a:chOff x="2688" y="1968"/>
            <a:chExt cx="1824" cy="518"/>
          </a:xfrm>
        </p:grpSpPr>
        <p:sp>
          <p:nvSpPr>
            <p:cNvPr id="456769" name="Rectangle 65"/>
            <p:cNvSpPr>
              <a:spLocks noChangeArrowheads="1"/>
            </p:cNvSpPr>
            <p:nvPr/>
          </p:nvSpPr>
          <p:spPr bwMode="auto">
            <a:xfrm>
              <a:off x="2688" y="1968"/>
              <a:ext cx="1824" cy="480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56770" name="Text Box 66"/>
            <p:cNvSpPr txBox="1">
              <a:spLocks noChangeArrowheads="1"/>
            </p:cNvSpPr>
            <p:nvPr/>
          </p:nvSpPr>
          <p:spPr bwMode="auto">
            <a:xfrm>
              <a:off x="2736" y="2064"/>
              <a:ext cx="1776" cy="42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  <a:buSzTx/>
                <a:buFontTx/>
                <a:buNone/>
              </a:pPr>
              <a:r>
                <a:rPr lang="ro-RO" sz="2200" b="1" dirty="0">
                  <a:solidFill>
                    <a:schemeClr val="tx1"/>
                  </a:solidFill>
                </a:rPr>
                <a:t>peste </a:t>
              </a:r>
              <a:r>
                <a:rPr lang="en-US" sz="2200" b="1" dirty="0" smtClean="0">
                  <a:solidFill>
                    <a:schemeClr val="tx1"/>
                  </a:solidFill>
                </a:rPr>
                <a:t>33</a:t>
              </a:r>
              <a:r>
                <a:rPr lang="ro-RO" sz="2200" b="1" dirty="0" smtClean="0">
                  <a:solidFill>
                    <a:schemeClr val="tx1"/>
                  </a:solidFill>
                </a:rPr>
                <a:t>000 </a:t>
              </a:r>
              <a:r>
                <a:rPr lang="ro-RO" sz="1400" b="1" dirty="0">
                  <a:solidFill>
                    <a:schemeClr val="tx1"/>
                  </a:solidFill>
                </a:rPr>
                <a:t>în toată lumea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56771" name="Group 67"/>
          <p:cNvGrpSpPr>
            <a:grpSpLocks/>
          </p:cNvGrpSpPr>
          <p:nvPr/>
        </p:nvGrpSpPr>
        <p:grpSpPr bwMode="auto">
          <a:xfrm>
            <a:off x="1187450" y="2994025"/>
            <a:ext cx="2819400" cy="546100"/>
            <a:chOff x="672" y="2304"/>
            <a:chExt cx="1776" cy="480"/>
          </a:xfrm>
        </p:grpSpPr>
        <p:sp>
          <p:nvSpPr>
            <p:cNvPr id="456772" name="Rectangle 68"/>
            <p:cNvSpPr>
              <a:spLocks noChangeArrowheads="1"/>
            </p:cNvSpPr>
            <p:nvPr/>
          </p:nvSpPr>
          <p:spPr bwMode="auto">
            <a:xfrm>
              <a:off x="672" y="2304"/>
              <a:ext cx="1776" cy="480"/>
            </a:xfrm>
            <a:prstGeom prst="rect">
              <a:avLst/>
            </a:prstGeom>
            <a:solidFill>
              <a:srgbClr val="FF0000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56773" name="Text Box 69"/>
            <p:cNvSpPr txBox="1">
              <a:spLocks noChangeArrowheads="1"/>
            </p:cNvSpPr>
            <p:nvPr/>
          </p:nvSpPr>
          <p:spPr bwMode="auto">
            <a:xfrm>
              <a:off x="720" y="2400"/>
              <a:ext cx="1728" cy="37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  <a:buSzTx/>
                <a:buFontTx/>
                <a:buNone/>
              </a:pPr>
              <a:r>
                <a:rPr lang="ro-RO" sz="2200" b="1">
                  <a:solidFill>
                    <a:srgbClr val="FFFFFF"/>
                  </a:solidFill>
                </a:rPr>
                <a:t>Sediul central</a:t>
              </a:r>
              <a:endParaRPr lang="en-US" sz="160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56774" name="Group 70"/>
          <p:cNvGrpSpPr>
            <a:grpSpLocks/>
          </p:cNvGrpSpPr>
          <p:nvPr/>
        </p:nvGrpSpPr>
        <p:grpSpPr bwMode="auto">
          <a:xfrm>
            <a:off x="4140200" y="2946400"/>
            <a:ext cx="3276600" cy="574675"/>
            <a:chOff x="2688" y="1968"/>
            <a:chExt cx="1824" cy="480"/>
          </a:xfrm>
        </p:grpSpPr>
        <p:sp>
          <p:nvSpPr>
            <p:cNvPr id="456775" name="Rectangle 71"/>
            <p:cNvSpPr>
              <a:spLocks noChangeArrowheads="1"/>
            </p:cNvSpPr>
            <p:nvPr/>
          </p:nvSpPr>
          <p:spPr bwMode="auto">
            <a:xfrm>
              <a:off x="2688" y="1968"/>
              <a:ext cx="1824" cy="480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56776" name="Text Box 72"/>
            <p:cNvSpPr txBox="1">
              <a:spLocks noChangeArrowheads="1"/>
            </p:cNvSpPr>
            <p:nvPr/>
          </p:nvSpPr>
          <p:spPr bwMode="auto">
            <a:xfrm>
              <a:off x="2736" y="2063"/>
              <a:ext cx="1776" cy="35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  <a:buSzTx/>
                <a:buFontTx/>
                <a:buNone/>
              </a:pPr>
              <a:r>
                <a:rPr lang="ro-RO" sz="2200" b="1">
                  <a:solidFill>
                    <a:schemeClr val="tx1"/>
                  </a:solidFill>
                </a:rPr>
                <a:t>Kyoto, Japonia</a:t>
              </a:r>
              <a:endParaRPr lang="en-US" sz="160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6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6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6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6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6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6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6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6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6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6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6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56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/>
          <a:lstStyle/>
          <a:p>
            <a:r>
              <a:rPr lang="en-US" sz="32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+mn-cs"/>
              </a:rPr>
              <a:t>Unilever - </a:t>
            </a:r>
            <a:r>
              <a:rPr lang="en-US" sz="3200" b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+mn-cs"/>
              </a:rPr>
              <a:t>masina</a:t>
            </a:r>
            <a:r>
              <a:rPr lang="en-US" sz="32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+mn-cs"/>
              </a:rPr>
              <a:t> de </a:t>
            </a:r>
            <a:r>
              <a:rPr lang="en-US" sz="3200" b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+mn-cs"/>
              </a:rPr>
              <a:t>ambalat</a:t>
            </a:r>
            <a:endParaRPr lang="en-US" sz="3200" b="1" kern="1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+mn-ea"/>
              <a:cs typeface="+mn-cs"/>
            </a:endParaRPr>
          </a:p>
        </p:txBody>
      </p:sp>
      <p:pic>
        <p:nvPicPr>
          <p:cNvPr id="548866" name="Picture 2" descr="\\S-comun\D\Comun\POZE\APLICATII\UNILEVER  Ploiesti Laudenberg 3 2010_12_17-16\Unilever Ploiesti Laudenberg 3 2010_12_16\Image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1285860"/>
            <a:ext cx="4660383" cy="3495287"/>
          </a:xfrm>
          <a:prstGeom prst="rect">
            <a:avLst/>
          </a:prstGeom>
          <a:noFill/>
        </p:spPr>
      </p:pic>
      <p:sp>
        <p:nvSpPr>
          <p:cNvPr id="548867" name="Text Box 3"/>
          <p:cNvSpPr txBox="1">
            <a:spLocks noChangeArrowheads="1"/>
          </p:cNvSpPr>
          <p:nvPr/>
        </p:nvSpPr>
        <p:spPr bwMode="auto">
          <a:xfrm>
            <a:off x="0" y="1357298"/>
            <a:ext cx="3538534" cy="314325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100000">
                <a:srgbClr val="99CCFF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36000" rIns="91440" bIns="360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1000"/>
              </a:spcAft>
              <a:buClrTx/>
              <a:buSzPct val="70000"/>
              <a:buFont typeface="Wingdings" pitchFamily="2" charset="2"/>
              <a:buNone/>
              <a:tabLst/>
            </a:pPr>
            <a:r>
              <a:rPr kumimoji="0" lang="en-US" sz="16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Solutia tehnica si echipamentul utilizat</a:t>
            </a: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282" y="1857365"/>
            <a:ext cx="4000528" cy="3597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dirty="0">
                <a:solidFill>
                  <a:srgbClr val="0000FF"/>
                </a:solidFill>
              </a:rPr>
              <a:t>Solutia </a:t>
            </a:r>
            <a:r>
              <a:rPr lang="en-US" sz="1100" dirty="0" err="1">
                <a:solidFill>
                  <a:srgbClr val="0000FF"/>
                </a:solidFill>
              </a:rPr>
              <a:t>tehnica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  <a:r>
              <a:rPr lang="en-US" sz="1100" dirty="0" err="1">
                <a:solidFill>
                  <a:srgbClr val="0000FF"/>
                </a:solidFill>
              </a:rPr>
              <a:t>consta</a:t>
            </a:r>
            <a:r>
              <a:rPr lang="en-US" sz="1100" dirty="0">
                <a:solidFill>
                  <a:srgbClr val="0000FF"/>
                </a:solidFill>
              </a:rPr>
              <a:t> in </a:t>
            </a:r>
            <a:r>
              <a:rPr lang="en-US" sz="1100" dirty="0" err="1">
                <a:solidFill>
                  <a:srgbClr val="0000FF"/>
                </a:solidFill>
              </a:rPr>
              <a:t>schimbarea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  <a:r>
              <a:rPr lang="en-US" sz="1100" dirty="0" err="1">
                <a:solidFill>
                  <a:srgbClr val="0000FF"/>
                </a:solidFill>
              </a:rPr>
              <a:t>urmatoarelor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  <a:r>
              <a:rPr lang="en-US" sz="1100" dirty="0" err="1">
                <a:solidFill>
                  <a:srgbClr val="0000FF"/>
                </a:solidFill>
              </a:rPr>
              <a:t>componente</a:t>
            </a:r>
            <a:r>
              <a:rPr lang="en-US" sz="1100" dirty="0">
                <a:solidFill>
                  <a:srgbClr val="0000FF"/>
                </a:solidFill>
              </a:rPr>
              <a:t>:</a:t>
            </a:r>
          </a:p>
          <a:p>
            <a:pPr lvl="0" algn="l">
              <a:buFont typeface="Arial" pitchFamily="34" charset="0"/>
              <a:buChar char="•"/>
            </a:pPr>
            <a:r>
              <a:rPr lang="en-US" sz="1100" dirty="0" err="1">
                <a:solidFill>
                  <a:srgbClr val="0000FF"/>
                </a:solidFill>
              </a:rPr>
              <a:t>partea</a:t>
            </a:r>
            <a:r>
              <a:rPr lang="en-US" sz="1100" dirty="0">
                <a:solidFill>
                  <a:srgbClr val="0000FF"/>
                </a:solidFill>
              </a:rPr>
              <a:t> de </a:t>
            </a:r>
            <a:r>
              <a:rPr lang="en-US" sz="1100" dirty="0" err="1">
                <a:solidFill>
                  <a:srgbClr val="0000FF"/>
                </a:solidFill>
              </a:rPr>
              <a:t>comanda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  <a:r>
              <a:rPr lang="en-US" sz="1100" dirty="0" err="1">
                <a:solidFill>
                  <a:srgbClr val="0000FF"/>
                </a:solidFill>
              </a:rPr>
              <a:t>realizata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  <a:r>
              <a:rPr lang="en-US" sz="1100" dirty="0" err="1">
                <a:solidFill>
                  <a:srgbClr val="0000FF"/>
                </a:solidFill>
              </a:rPr>
              <a:t>prin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  <a:r>
              <a:rPr lang="en-US" sz="1100" dirty="0" err="1">
                <a:solidFill>
                  <a:srgbClr val="0000FF"/>
                </a:solidFill>
              </a:rPr>
              <a:t>logica</a:t>
            </a:r>
            <a:r>
              <a:rPr lang="en-US" sz="1100" dirty="0">
                <a:solidFill>
                  <a:srgbClr val="0000FF"/>
                </a:solidFill>
              </a:rPr>
              <a:t> de </a:t>
            </a:r>
            <a:r>
              <a:rPr lang="en-US" sz="1100" dirty="0" err="1">
                <a:solidFill>
                  <a:srgbClr val="0000FF"/>
                </a:solidFill>
              </a:rPr>
              <a:t>relee</a:t>
            </a:r>
            <a:r>
              <a:rPr lang="en-US" sz="1100" dirty="0">
                <a:solidFill>
                  <a:srgbClr val="0000FF"/>
                </a:solidFill>
              </a:rPr>
              <a:t>, cu automat </a:t>
            </a:r>
            <a:r>
              <a:rPr lang="en-US" sz="1100" dirty="0" err="1">
                <a:solidFill>
                  <a:srgbClr val="0000FF"/>
                </a:solidFill>
              </a:rPr>
              <a:t>programabil</a:t>
            </a:r>
            <a:r>
              <a:rPr lang="en-US" sz="1100" dirty="0">
                <a:solidFill>
                  <a:srgbClr val="0000FF"/>
                </a:solidFill>
              </a:rPr>
              <a:t> modular Omron </a:t>
            </a:r>
            <a:r>
              <a:rPr lang="en-US" sz="1100" dirty="0" err="1">
                <a:solidFill>
                  <a:srgbClr val="0000FF"/>
                </a:solidFill>
              </a:rPr>
              <a:t>CJ1M-CPU21</a:t>
            </a:r>
            <a:r>
              <a:rPr lang="en-US" sz="1100" dirty="0">
                <a:solidFill>
                  <a:srgbClr val="0000FF"/>
                </a:solidFill>
              </a:rPr>
              <a:t>;</a:t>
            </a:r>
          </a:p>
          <a:p>
            <a:pPr lvl="0" algn="l">
              <a:buFont typeface="Arial" pitchFamily="34" charset="0"/>
              <a:buChar char="•"/>
            </a:pPr>
            <a:r>
              <a:rPr lang="en-US" sz="1100" dirty="0" err="1">
                <a:solidFill>
                  <a:srgbClr val="0000FF"/>
                </a:solidFill>
              </a:rPr>
              <a:t>servodrive-ul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  <a:r>
              <a:rPr lang="en-US" sz="1100" dirty="0" err="1">
                <a:solidFill>
                  <a:srgbClr val="0000FF"/>
                </a:solidFill>
              </a:rPr>
              <a:t>si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  <a:r>
              <a:rPr lang="en-US" sz="1100" dirty="0" err="1">
                <a:solidFill>
                  <a:srgbClr val="0000FF"/>
                </a:solidFill>
              </a:rPr>
              <a:t>servomotorul</a:t>
            </a:r>
            <a:r>
              <a:rPr lang="en-US" sz="1100" dirty="0">
                <a:solidFill>
                  <a:srgbClr val="0000FF"/>
                </a:solidFill>
              </a:rPr>
              <a:t> Carlo </a:t>
            </a:r>
            <a:r>
              <a:rPr lang="en-US" sz="1100" dirty="0" err="1">
                <a:solidFill>
                  <a:srgbClr val="0000FF"/>
                </a:solidFill>
              </a:rPr>
              <a:t>Gavazzi</a:t>
            </a:r>
            <a:r>
              <a:rPr lang="en-US" sz="1100" dirty="0">
                <a:solidFill>
                  <a:srgbClr val="0000FF"/>
                </a:solidFill>
              </a:rPr>
              <a:t> cu </a:t>
            </a:r>
            <a:r>
              <a:rPr lang="en-US" sz="1100" dirty="0" err="1">
                <a:solidFill>
                  <a:srgbClr val="0000FF"/>
                </a:solidFill>
              </a:rPr>
              <a:t>servodrive-ul</a:t>
            </a:r>
            <a:r>
              <a:rPr lang="en-US" sz="1100" dirty="0">
                <a:solidFill>
                  <a:srgbClr val="0000FF"/>
                </a:solidFill>
              </a:rPr>
              <a:t> Omron </a:t>
            </a:r>
            <a:r>
              <a:rPr lang="en-US" sz="1100" dirty="0" err="1">
                <a:solidFill>
                  <a:srgbClr val="0000FF"/>
                </a:solidFill>
              </a:rPr>
              <a:t>SGDH</a:t>
            </a:r>
            <a:r>
              <a:rPr lang="en-US" sz="1100" dirty="0">
                <a:solidFill>
                  <a:srgbClr val="0000FF"/>
                </a:solidFill>
              </a:rPr>
              <a:t>-</a:t>
            </a:r>
            <a:r>
              <a:rPr lang="en-US" sz="1100" dirty="0" err="1">
                <a:solidFill>
                  <a:srgbClr val="0000FF"/>
                </a:solidFill>
              </a:rPr>
              <a:t>08AE</a:t>
            </a:r>
            <a:r>
              <a:rPr lang="en-US" sz="1100" dirty="0">
                <a:solidFill>
                  <a:srgbClr val="0000FF"/>
                </a:solidFill>
              </a:rPr>
              <a:t>-S-</a:t>
            </a:r>
            <a:r>
              <a:rPr lang="en-US" sz="1100" dirty="0" err="1">
                <a:solidFill>
                  <a:srgbClr val="0000FF"/>
                </a:solidFill>
              </a:rPr>
              <a:t>OY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  <a:r>
              <a:rPr lang="en-US" sz="1100" dirty="0" err="1">
                <a:solidFill>
                  <a:srgbClr val="0000FF"/>
                </a:solidFill>
              </a:rPr>
              <a:t>si</a:t>
            </a:r>
            <a:r>
              <a:rPr lang="en-US" sz="1100" dirty="0">
                <a:solidFill>
                  <a:srgbClr val="0000FF"/>
                </a:solidFill>
              </a:rPr>
              <a:t> cu </a:t>
            </a:r>
            <a:r>
              <a:rPr lang="en-US" sz="1100" dirty="0" err="1">
                <a:solidFill>
                  <a:srgbClr val="0000FF"/>
                </a:solidFill>
              </a:rPr>
              <a:t>servomotorul</a:t>
            </a:r>
            <a:r>
              <a:rPr lang="en-US" sz="1100" dirty="0">
                <a:solidFill>
                  <a:srgbClr val="0000FF"/>
                </a:solidFill>
              </a:rPr>
              <a:t> Omron </a:t>
            </a:r>
            <a:r>
              <a:rPr lang="en-US" sz="1100" dirty="0" err="1" smtClean="0">
                <a:solidFill>
                  <a:srgbClr val="0000FF"/>
                </a:solidFill>
              </a:rPr>
              <a:t>SGMAH-08AAA61D-OY</a:t>
            </a:r>
            <a:endParaRPr lang="en-US" sz="1100" dirty="0">
              <a:solidFill>
                <a:srgbClr val="0000FF"/>
              </a:solidFill>
            </a:endParaRPr>
          </a:p>
          <a:p>
            <a:pPr lvl="0" algn="l">
              <a:buFont typeface="Arial" pitchFamily="34" charset="0"/>
              <a:buChar char="•"/>
            </a:pPr>
            <a:r>
              <a:rPr lang="en-US" sz="1100" dirty="0" err="1">
                <a:solidFill>
                  <a:srgbClr val="0000FF"/>
                </a:solidFill>
              </a:rPr>
              <a:t>cele</a:t>
            </a:r>
            <a:r>
              <a:rPr lang="en-US" sz="1100" dirty="0">
                <a:solidFill>
                  <a:srgbClr val="0000FF"/>
                </a:solidFill>
              </a:rPr>
              <a:t> 6 </a:t>
            </a:r>
            <a:r>
              <a:rPr lang="en-US" sz="1100" dirty="0" err="1">
                <a:solidFill>
                  <a:srgbClr val="0000FF"/>
                </a:solidFill>
              </a:rPr>
              <a:t>regulatoare</a:t>
            </a:r>
            <a:r>
              <a:rPr lang="en-US" sz="1100" dirty="0">
                <a:solidFill>
                  <a:srgbClr val="0000FF"/>
                </a:solidFill>
              </a:rPr>
              <a:t> de </a:t>
            </a:r>
            <a:r>
              <a:rPr lang="en-US" sz="1100" dirty="0" err="1">
                <a:solidFill>
                  <a:srgbClr val="0000FF"/>
                </a:solidFill>
              </a:rPr>
              <a:t>temperatura</a:t>
            </a:r>
            <a:r>
              <a:rPr lang="en-US" sz="1100" dirty="0">
                <a:solidFill>
                  <a:srgbClr val="0000FF"/>
                </a:solidFill>
              </a:rPr>
              <a:t>, </a:t>
            </a:r>
            <a:r>
              <a:rPr lang="en-US" sz="1100" dirty="0" err="1">
                <a:solidFill>
                  <a:srgbClr val="0000FF"/>
                </a:solidFill>
              </a:rPr>
              <a:t>existente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  <a:r>
              <a:rPr lang="en-US" sz="1100" dirty="0" err="1">
                <a:solidFill>
                  <a:srgbClr val="0000FF"/>
                </a:solidFill>
              </a:rPr>
              <a:t>pe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  <a:r>
              <a:rPr lang="en-US" sz="1100" dirty="0" err="1">
                <a:solidFill>
                  <a:srgbClr val="0000FF"/>
                </a:solidFill>
              </a:rPr>
              <a:t>masina</a:t>
            </a:r>
            <a:r>
              <a:rPr lang="en-US" sz="1100" dirty="0">
                <a:solidFill>
                  <a:srgbClr val="0000FF"/>
                </a:solidFill>
              </a:rPr>
              <a:t>, cu 2 module PLC de </a:t>
            </a:r>
            <a:r>
              <a:rPr lang="en-US" sz="1100" dirty="0" err="1">
                <a:solidFill>
                  <a:srgbClr val="0000FF"/>
                </a:solidFill>
              </a:rPr>
              <a:t>reglare</a:t>
            </a:r>
            <a:r>
              <a:rPr lang="en-US" sz="1100" dirty="0">
                <a:solidFill>
                  <a:srgbClr val="0000FF"/>
                </a:solidFill>
              </a:rPr>
              <a:t> de </a:t>
            </a:r>
            <a:r>
              <a:rPr lang="en-US" sz="1100" dirty="0" err="1">
                <a:solidFill>
                  <a:srgbClr val="0000FF"/>
                </a:solidFill>
              </a:rPr>
              <a:t>temperatura</a:t>
            </a:r>
            <a:r>
              <a:rPr lang="en-US" sz="1100" dirty="0">
                <a:solidFill>
                  <a:srgbClr val="0000FF"/>
                </a:solidFill>
              </a:rPr>
              <a:t>  Omron </a:t>
            </a:r>
            <a:r>
              <a:rPr lang="en-US" sz="1100" dirty="0" err="1">
                <a:solidFill>
                  <a:srgbClr val="0000FF"/>
                </a:solidFill>
              </a:rPr>
              <a:t>CJ1W-TC002</a:t>
            </a:r>
            <a:r>
              <a:rPr lang="en-US" sz="1100" dirty="0">
                <a:solidFill>
                  <a:srgbClr val="0000FF"/>
                </a:solidFill>
              </a:rPr>
              <a:t>;</a:t>
            </a:r>
          </a:p>
          <a:p>
            <a:pPr lvl="0" algn="l">
              <a:buFont typeface="Arial" pitchFamily="34" charset="0"/>
              <a:buChar char="•"/>
            </a:pPr>
            <a:r>
              <a:rPr lang="en-US" sz="1100" dirty="0" err="1">
                <a:solidFill>
                  <a:srgbClr val="0000FF"/>
                </a:solidFill>
              </a:rPr>
              <a:t>convertizor</a:t>
            </a:r>
            <a:r>
              <a:rPr lang="en-US" sz="1100" dirty="0">
                <a:solidFill>
                  <a:srgbClr val="0000FF"/>
                </a:solidFill>
              </a:rPr>
              <a:t> de </a:t>
            </a:r>
            <a:r>
              <a:rPr lang="en-US" sz="1100" dirty="0" err="1">
                <a:solidFill>
                  <a:srgbClr val="0000FF"/>
                </a:solidFill>
              </a:rPr>
              <a:t>frecventa</a:t>
            </a:r>
            <a:r>
              <a:rPr lang="en-US" sz="1100" dirty="0">
                <a:solidFill>
                  <a:srgbClr val="0000FF"/>
                </a:solidFill>
              </a:rPr>
              <a:t>, </a:t>
            </a:r>
            <a:r>
              <a:rPr lang="en-US" sz="1100" dirty="0" err="1">
                <a:solidFill>
                  <a:srgbClr val="0000FF"/>
                </a:solidFill>
              </a:rPr>
              <a:t>ce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  <a:r>
              <a:rPr lang="en-US" sz="1100" dirty="0" err="1">
                <a:solidFill>
                  <a:srgbClr val="0000FF"/>
                </a:solidFill>
              </a:rPr>
              <a:t>actioneaza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  <a:r>
              <a:rPr lang="en-US" sz="1100" dirty="0" err="1">
                <a:solidFill>
                  <a:srgbClr val="0000FF"/>
                </a:solidFill>
              </a:rPr>
              <a:t>motorul</a:t>
            </a:r>
            <a:r>
              <a:rPr lang="en-US" sz="1100" dirty="0">
                <a:solidFill>
                  <a:srgbClr val="0000FF"/>
                </a:solidFill>
              </a:rPr>
              <a:t> principal </a:t>
            </a:r>
            <a:r>
              <a:rPr lang="en-US" sz="1100" dirty="0" err="1">
                <a:solidFill>
                  <a:srgbClr val="0000FF"/>
                </a:solidFill>
              </a:rPr>
              <a:t>CIMR-J7AZ20P70</a:t>
            </a:r>
            <a:r>
              <a:rPr lang="en-US" sz="1100" dirty="0">
                <a:solidFill>
                  <a:srgbClr val="0000FF"/>
                </a:solidFill>
              </a:rPr>
              <a:t>;</a:t>
            </a:r>
          </a:p>
          <a:p>
            <a:pPr lvl="0" algn="l">
              <a:buFont typeface="Arial" pitchFamily="34" charset="0"/>
              <a:buChar char="•"/>
            </a:pPr>
            <a:r>
              <a:rPr lang="en-US" sz="1100" dirty="0" err="1">
                <a:solidFill>
                  <a:srgbClr val="0000FF"/>
                </a:solidFill>
              </a:rPr>
              <a:t>panoul</a:t>
            </a:r>
            <a:r>
              <a:rPr lang="en-US" sz="1100" dirty="0">
                <a:solidFill>
                  <a:srgbClr val="0000FF"/>
                </a:solidFill>
              </a:rPr>
              <a:t> de </a:t>
            </a:r>
            <a:r>
              <a:rPr lang="en-US" sz="1100" dirty="0" err="1">
                <a:solidFill>
                  <a:srgbClr val="0000FF"/>
                </a:solidFill>
              </a:rPr>
              <a:t>comanda</a:t>
            </a:r>
            <a:r>
              <a:rPr lang="en-US" sz="1100" dirty="0">
                <a:solidFill>
                  <a:srgbClr val="0000FF"/>
                </a:solidFill>
              </a:rPr>
              <a:t>, cu un terminal </a:t>
            </a:r>
            <a:r>
              <a:rPr lang="en-US" sz="1100" dirty="0" err="1">
                <a:solidFill>
                  <a:srgbClr val="0000FF"/>
                </a:solidFill>
              </a:rPr>
              <a:t>programabil</a:t>
            </a:r>
            <a:r>
              <a:rPr lang="en-US" sz="1100" dirty="0">
                <a:solidFill>
                  <a:srgbClr val="0000FF"/>
                </a:solidFill>
              </a:rPr>
              <a:t> Omron </a:t>
            </a:r>
            <a:r>
              <a:rPr lang="en-US" sz="1100" dirty="0" err="1">
                <a:solidFill>
                  <a:srgbClr val="0000FF"/>
                </a:solidFill>
              </a:rPr>
              <a:t>NS5-SQ10-V2</a:t>
            </a:r>
            <a:r>
              <a:rPr lang="en-US" sz="1100" dirty="0">
                <a:solidFill>
                  <a:srgbClr val="0000FF"/>
                </a:solidFill>
              </a:rPr>
              <a:t>;</a:t>
            </a:r>
          </a:p>
          <a:p>
            <a:pPr lvl="0" algn="l">
              <a:buFont typeface="Arial" pitchFamily="34" charset="0"/>
              <a:buChar char="•"/>
            </a:pPr>
            <a:r>
              <a:rPr lang="en-US" sz="1100" dirty="0" err="1">
                <a:solidFill>
                  <a:srgbClr val="0000FF"/>
                </a:solidFill>
              </a:rPr>
              <a:t>sistemul</a:t>
            </a:r>
            <a:r>
              <a:rPr lang="en-US" sz="1100" dirty="0">
                <a:solidFill>
                  <a:srgbClr val="0000FF"/>
                </a:solidFill>
              </a:rPr>
              <a:t> de came </a:t>
            </a:r>
            <a:r>
              <a:rPr lang="en-US" sz="1100" dirty="0" err="1">
                <a:solidFill>
                  <a:srgbClr val="0000FF"/>
                </a:solidFill>
              </a:rPr>
              <a:t>mecanice</a:t>
            </a:r>
            <a:r>
              <a:rPr lang="en-US" sz="1100" dirty="0">
                <a:solidFill>
                  <a:srgbClr val="0000FF"/>
                </a:solidFill>
              </a:rPr>
              <a:t>, cu un encoder </a:t>
            </a:r>
            <a:r>
              <a:rPr lang="en-US" sz="1100" dirty="0" err="1">
                <a:solidFill>
                  <a:srgbClr val="0000FF"/>
                </a:solidFill>
              </a:rPr>
              <a:t>absolut</a:t>
            </a:r>
            <a:r>
              <a:rPr lang="en-US" sz="1100" dirty="0">
                <a:solidFill>
                  <a:srgbClr val="0000FF"/>
                </a:solidFill>
              </a:rPr>
              <a:t> Omron </a:t>
            </a:r>
            <a:r>
              <a:rPr lang="en-US" sz="1100" dirty="0" err="1">
                <a:solidFill>
                  <a:srgbClr val="0000FF"/>
                </a:solidFill>
              </a:rPr>
              <a:t>E6F-AG5B</a:t>
            </a:r>
            <a:r>
              <a:rPr lang="en-US" sz="1100" dirty="0">
                <a:solidFill>
                  <a:srgbClr val="0000FF"/>
                </a:solidFill>
              </a:rPr>
              <a:t> 360 </a:t>
            </a:r>
            <a:r>
              <a:rPr lang="en-US" sz="1100" dirty="0" err="1">
                <a:solidFill>
                  <a:srgbClr val="0000FF"/>
                </a:solidFill>
              </a:rPr>
              <a:t>2M</a:t>
            </a:r>
            <a:r>
              <a:rPr lang="en-US" sz="1100" dirty="0">
                <a:solidFill>
                  <a:srgbClr val="0000FF"/>
                </a:solidFill>
              </a:rPr>
              <a:t>;</a:t>
            </a:r>
          </a:p>
          <a:p>
            <a:pPr algn="l">
              <a:buFont typeface="Arial" pitchFamily="34" charset="0"/>
              <a:buChar char="•"/>
            </a:pPr>
            <a:r>
              <a:rPr lang="en-US" sz="1100" dirty="0" err="1">
                <a:solidFill>
                  <a:srgbClr val="0000FF"/>
                </a:solidFill>
              </a:rPr>
              <a:t>Pentru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  <a:r>
              <a:rPr lang="en-US" sz="1100" dirty="0" err="1">
                <a:solidFill>
                  <a:srgbClr val="0000FF"/>
                </a:solidFill>
              </a:rPr>
              <a:t>sporirea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  <a:r>
              <a:rPr lang="en-US" sz="1100" dirty="0" err="1">
                <a:solidFill>
                  <a:srgbClr val="0000FF"/>
                </a:solidFill>
              </a:rPr>
              <a:t>sigurantei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  <a:r>
              <a:rPr lang="en-US" sz="1100" dirty="0" err="1">
                <a:solidFill>
                  <a:srgbClr val="0000FF"/>
                </a:solidFill>
              </a:rPr>
              <a:t>utilizatorilor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  <a:r>
              <a:rPr lang="en-US" sz="1100" dirty="0" err="1">
                <a:solidFill>
                  <a:srgbClr val="0000FF"/>
                </a:solidFill>
              </a:rPr>
              <a:t>masinii</a:t>
            </a:r>
            <a:r>
              <a:rPr lang="en-US" sz="1100" dirty="0">
                <a:solidFill>
                  <a:srgbClr val="0000FF"/>
                </a:solidFill>
              </a:rPr>
              <a:t> s-a </a:t>
            </a:r>
            <a:r>
              <a:rPr lang="en-US" sz="1100" dirty="0" err="1">
                <a:solidFill>
                  <a:srgbClr val="0000FF"/>
                </a:solidFill>
              </a:rPr>
              <a:t>introdus</a:t>
            </a:r>
            <a:r>
              <a:rPr lang="en-US" sz="1100" dirty="0">
                <a:solidFill>
                  <a:srgbClr val="0000FF"/>
                </a:solidFill>
              </a:rPr>
              <a:t> un </a:t>
            </a:r>
            <a:r>
              <a:rPr lang="en-US" sz="1100" dirty="0" err="1">
                <a:solidFill>
                  <a:srgbClr val="0000FF"/>
                </a:solidFill>
              </a:rPr>
              <a:t>releu</a:t>
            </a:r>
            <a:r>
              <a:rPr lang="en-US" sz="1100" dirty="0">
                <a:solidFill>
                  <a:srgbClr val="0000FF"/>
                </a:solidFill>
              </a:rPr>
              <a:t> de safety Omron </a:t>
            </a:r>
            <a:r>
              <a:rPr lang="en-US" sz="1100" dirty="0" err="1">
                <a:solidFill>
                  <a:srgbClr val="0000FF"/>
                </a:solidFill>
              </a:rPr>
              <a:t>G9SB</a:t>
            </a:r>
            <a:r>
              <a:rPr lang="en-US" sz="1100" dirty="0">
                <a:solidFill>
                  <a:srgbClr val="0000FF"/>
                </a:solidFill>
              </a:rPr>
              <a:t>-200-D. </a:t>
            </a:r>
          </a:p>
          <a:p>
            <a:pPr algn="l"/>
            <a:endParaRPr lang="en-US" sz="1200" dirty="0"/>
          </a:p>
        </p:txBody>
      </p:sp>
      <p:pic>
        <p:nvPicPr>
          <p:cNvPr id="8" name="Picture 7" descr="Sigla MEGATECH curb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6357958"/>
            <a:ext cx="2357422" cy="4091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+mj-cs"/>
              </a:rPr>
              <a:t>Unilever - </a:t>
            </a:r>
            <a:r>
              <a:rPr lang="en-US" sz="3200" b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+mj-cs"/>
              </a:rPr>
              <a:t>masina</a:t>
            </a:r>
            <a:r>
              <a:rPr lang="en-US" sz="32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+mj-cs"/>
              </a:rPr>
              <a:t> de </a:t>
            </a:r>
            <a:r>
              <a:rPr lang="en-US" sz="3200" b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+mj-cs"/>
              </a:rPr>
              <a:t>ambalat</a:t>
            </a:r>
            <a:endParaRPr lang="en-US" sz="3200" dirty="0"/>
          </a:p>
        </p:txBody>
      </p:sp>
      <p:pic>
        <p:nvPicPr>
          <p:cNvPr id="549890" name="Picture 2" descr="\\S-comun\D\Comun\POZE\APLICATII\UNILEVER  Ploiesti modernizare masina 2010_08_31\DSC093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1285860"/>
            <a:ext cx="3071834" cy="2303875"/>
          </a:xfrm>
          <a:prstGeom prst="rect">
            <a:avLst/>
          </a:prstGeom>
          <a:noFill/>
        </p:spPr>
      </p:pic>
      <p:sp>
        <p:nvSpPr>
          <p:cNvPr id="549891" name="Text Box 3"/>
          <p:cNvSpPr txBox="1">
            <a:spLocks noChangeArrowheads="1"/>
          </p:cNvSpPr>
          <p:nvPr/>
        </p:nvSpPr>
        <p:spPr bwMode="auto">
          <a:xfrm>
            <a:off x="0" y="1285860"/>
            <a:ext cx="2786082" cy="314325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100000">
                <a:srgbClr val="99CCFF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36000" rIns="91440" bIns="360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1000"/>
              </a:spcAft>
              <a:buClrTx/>
              <a:buSzPct val="70000"/>
              <a:buFont typeface="Wingdings" pitchFamily="2" charset="2"/>
              <a:buNone/>
              <a:tabLst/>
            </a:pPr>
            <a:r>
              <a:rPr kumimoji="0" lang="en-US" sz="16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Avantaje </a:t>
            </a: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643051"/>
            <a:ext cx="5000628" cy="1649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Font typeface="Wingdings" pitchFamily="2" charset="2"/>
              <a:buChar char="q"/>
            </a:pPr>
            <a:r>
              <a:rPr lang="en-US" sz="1100" dirty="0" err="1">
                <a:solidFill>
                  <a:srgbClr val="0000FF"/>
                </a:solidFill>
              </a:rPr>
              <a:t>Cresterea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  <a:r>
              <a:rPr lang="en-US" sz="1100" dirty="0" err="1">
                <a:solidFill>
                  <a:srgbClr val="0000FF"/>
                </a:solidFill>
              </a:rPr>
              <a:t>vitezei</a:t>
            </a:r>
            <a:r>
              <a:rPr lang="en-US" sz="1100" dirty="0">
                <a:solidFill>
                  <a:srgbClr val="0000FF"/>
                </a:solidFill>
              </a:rPr>
              <a:t> de </a:t>
            </a:r>
            <a:r>
              <a:rPr lang="en-US" sz="1100" dirty="0" err="1">
                <a:solidFill>
                  <a:srgbClr val="0000FF"/>
                </a:solidFill>
              </a:rPr>
              <a:t>productie</a:t>
            </a:r>
            <a:r>
              <a:rPr lang="en-US" sz="1100" dirty="0">
                <a:solidFill>
                  <a:srgbClr val="0000FF"/>
                </a:solidFill>
              </a:rPr>
              <a:t>;</a:t>
            </a:r>
          </a:p>
          <a:p>
            <a:pPr lvl="0" algn="l">
              <a:buFont typeface="Wingdings" pitchFamily="2" charset="2"/>
              <a:buChar char="q"/>
            </a:pPr>
            <a:r>
              <a:rPr lang="en-US" sz="1100" dirty="0" err="1">
                <a:solidFill>
                  <a:srgbClr val="0000FF"/>
                </a:solidFill>
              </a:rPr>
              <a:t>Calitatea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  <a:r>
              <a:rPr lang="en-US" sz="1100" dirty="0" err="1">
                <a:solidFill>
                  <a:srgbClr val="0000FF"/>
                </a:solidFill>
              </a:rPr>
              <a:t>pungilor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  <a:r>
              <a:rPr lang="en-US" sz="1100" dirty="0" err="1">
                <a:solidFill>
                  <a:srgbClr val="0000FF"/>
                </a:solidFill>
              </a:rPr>
              <a:t>realizate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  <a:r>
              <a:rPr lang="en-US" sz="1100" dirty="0" err="1">
                <a:solidFill>
                  <a:srgbClr val="0000FF"/>
                </a:solidFill>
              </a:rPr>
              <a:t>este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  <a:r>
              <a:rPr lang="en-US" sz="1100" dirty="0" err="1">
                <a:solidFill>
                  <a:srgbClr val="0000FF"/>
                </a:solidFill>
              </a:rPr>
              <a:t>mult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  <a:r>
              <a:rPr lang="en-US" sz="1100" dirty="0" err="1">
                <a:solidFill>
                  <a:srgbClr val="0000FF"/>
                </a:solidFill>
              </a:rPr>
              <a:t>mai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  <a:r>
              <a:rPr lang="en-US" sz="1100" dirty="0" err="1">
                <a:solidFill>
                  <a:srgbClr val="0000FF"/>
                </a:solidFill>
              </a:rPr>
              <a:t>buna</a:t>
            </a:r>
            <a:r>
              <a:rPr lang="en-US" sz="1100" dirty="0">
                <a:solidFill>
                  <a:srgbClr val="0000FF"/>
                </a:solidFill>
              </a:rPr>
              <a:t>;</a:t>
            </a:r>
          </a:p>
          <a:p>
            <a:pPr lvl="0" algn="l">
              <a:buFont typeface="Wingdings" pitchFamily="2" charset="2"/>
              <a:buChar char="q"/>
            </a:pPr>
            <a:r>
              <a:rPr lang="en-US" sz="1100" dirty="0" err="1">
                <a:solidFill>
                  <a:srgbClr val="0000FF"/>
                </a:solidFill>
              </a:rPr>
              <a:t>Interfata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  <a:r>
              <a:rPr lang="en-US" sz="1100" dirty="0" err="1">
                <a:solidFill>
                  <a:srgbClr val="0000FF"/>
                </a:solidFill>
              </a:rPr>
              <a:t>om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  <a:r>
              <a:rPr lang="en-US" sz="1100" dirty="0" err="1">
                <a:solidFill>
                  <a:srgbClr val="0000FF"/>
                </a:solidFill>
              </a:rPr>
              <a:t>masina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  <a:r>
              <a:rPr lang="en-US" sz="1100" dirty="0" err="1">
                <a:solidFill>
                  <a:srgbClr val="0000FF"/>
                </a:solidFill>
              </a:rPr>
              <a:t>este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  <a:r>
              <a:rPr lang="en-US" sz="1100" dirty="0" err="1">
                <a:solidFill>
                  <a:srgbClr val="0000FF"/>
                </a:solidFill>
              </a:rPr>
              <a:t>mai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  <a:r>
              <a:rPr lang="en-US" sz="1100" dirty="0" err="1">
                <a:solidFill>
                  <a:srgbClr val="0000FF"/>
                </a:solidFill>
              </a:rPr>
              <a:t>flexibila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  <a:r>
              <a:rPr lang="en-US" sz="1100" dirty="0" err="1">
                <a:solidFill>
                  <a:srgbClr val="0000FF"/>
                </a:solidFill>
              </a:rPr>
              <a:t>si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  <a:r>
              <a:rPr lang="en-US" sz="1100" dirty="0" err="1">
                <a:solidFill>
                  <a:srgbClr val="0000FF"/>
                </a:solidFill>
              </a:rPr>
              <a:t>mai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  <a:r>
              <a:rPr lang="en-US" sz="1100" dirty="0" err="1">
                <a:solidFill>
                  <a:srgbClr val="0000FF"/>
                </a:solidFill>
              </a:rPr>
              <a:t>facila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  <a:r>
              <a:rPr lang="en-US" sz="1100" dirty="0" err="1">
                <a:solidFill>
                  <a:srgbClr val="0000FF"/>
                </a:solidFill>
              </a:rPr>
              <a:t>decat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  <a:r>
              <a:rPr lang="en-US" sz="1100" dirty="0" err="1">
                <a:solidFill>
                  <a:srgbClr val="0000FF"/>
                </a:solidFill>
              </a:rPr>
              <a:t>cea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  <a:r>
              <a:rPr lang="en-US" sz="1100" dirty="0" err="1">
                <a:solidFill>
                  <a:srgbClr val="0000FF"/>
                </a:solidFill>
              </a:rPr>
              <a:t>veche</a:t>
            </a:r>
            <a:r>
              <a:rPr lang="en-US" sz="1100" dirty="0">
                <a:solidFill>
                  <a:srgbClr val="0000FF"/>
                </a:solidFill>
              </a:rPr>
              <a:t>;</a:t>
            </a:r>
          </a:p>
          <a:p>
            <a:pPr lvl="0" algn="l">
              <a:buFont typeface="Wingdings" pitchFamily="2" charset="2"/>
              <a:buChar char="q"/>
            </a:pPr>
            <a:r>
              <a:rPr lang="en-US" sz="1100" dirty="0">
                <a:solidFill>
                  <a:srgbClr val="0000FF"/>
                </a:solidFill>
              </a:rPr>
              <a:t>Rata de </a:t>
            </a:r>
            <a:r>
              <a:rPr lang="en-US" sz="1100" dirty="0" err="1">
                <a:solidFill>
                  <a:srgbClr val="0000FF"/>
                </a:solidFill>
              </a:rPr>
              <a:t>defectare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  <a:r>
              <a:rPr lang="en-US" sz="1100" dirty="0" err="1">
                <a:solidFill>
                  <a:srgbClr val="0000FF"/>
                </a:solidFill>
              </a:rPr>
              <a:t>scazuta</a:t>
            </a:r>
            <a:r>
              <a:rPr lang="en-US" sz="1100" dirty="0">
                <a:solidFill>
                  <a:srgbClr val="0000FF"/>
                </a:solidFill>
              </a:rPr>
              <a:t>;</a:t>
            </a:r>
          </a:p>
          <a:p>
            <a:pPr lvl="0" algn="l">
              <a:buFont typeface="Wingdings" pitchFamily="2" charset="2"/>
              <a:buChar char="q"/>
            </a:pPr>
            <a:r>
              <a:rPr lang="en-US" sz="1100" dirty="0" err="1" smtClean="0">
                <a:solidFill>
                  <a:srgbClr val="0000FF"/>
                </a:solidFill>
              </a:rPr>
              <a:t>Sarcinile</a:t>
            </a:r>
            <a:r>
              <a:rPr lang="en-US" sz="1100" dirty="0" smtClean="0">
                <a:solidFill>
                  <a:srgbClr val="0000FF"/>
                </a:solidFill>
              </a:rPr>
              <a:t> </a:t>
            </a:r>
            <a:r>
              <a:rPr lang="en-US" sz="1100" dirty="0" err="1" smtClean="0">
                <a:solidFill>
                  <a:srgbClr val="0000FF"/>
                </a:solidFill>
              </a:rPr>
              <a:t>operatorului</a:t>
            </a:r>
            <a:r>
              <a:rPr lang="en-US" sz="1100" dirty="0" smtClean="0">
                <a:solidFill>
                  <a:srgbClr val="0000FF"/>
                </a:solidFill>
              </a:rPr>
              <a:t> au </a:t>
            </a:r>
            <a:r>
              <a:rPr lang="en-US" sz="1100" dirty="0" err="1" smtClean="0">
                <a:solidFill>
                  <a:srgbClr val="0000FF"/>
                </a:solidFill>
              </a:rPr>
              <a:t>scazut</a:t>
            </a:r>
            <a:r>
              <a:rPr lang="en-US" sz="1100" dirty="0" smtClean="0">
                <a:solidFill>
                  <a:srgbClr val="0000FF"/>
                </a:solidFill>
              </a:rPr>
              <a:t> – </a:t>
            </a:r>
            <a:r>
              <a:rPr lang="en-US" sz="1100" dirty="0" err="1" smtClean="0">
                <a:solidFill>
                  <a:srgbClr val="0000FF"/>
                </a:solidFill>
              </a:rPr>
              <a:t>utilizare</a:t>
            </a:r>
            <a:r>
              <a:rPr lang="en-US" sz="1100" dirty="0" smtClean="0">
                <a:solidFill>
                  <a:srgbClr val="0000FF"/>
                </a:solidFill>
              </a:rPr>
              <a:t> </a:t>
            </a:r>
            <a:r>
              <a:rPr lang="en-US" sz="1100" dirty="0" err="1" smtClean="0">
                <a:solidFill>
                  <a:srgbClr val="0000FF"/>
                </a:solidFill>
              </a:rPr>
              <a:t>mai</a:t>
            </a:r>
            <a:r>
              <a:rPr lang="en-US" sz="1100" dirty="0" smtClean="0">
                <a:solidFill>
                  <a:srgbClr val="0000FF"/>
                </a:solidFill>
              </a:rPr>
              <a:t> </a:t>
            </a:r>
            <a:r>
              <a:rPr lang="en-US" sz="1100" dirty="0" err="1" smtClean="0">
                <a:solidFill>
                  <a:srgbClr val="0000FF"/>
                </a:solidFill>
              </a:rPr>
              <a:t>eficienta</a:t>
            </a:r>
            <a:r>
              <a:rPr lang="en-US" sz="1100" dirty="0" smtClean="0">
                <a:solidFill>
                  <a:srgbClr val="0000FF"/>
                </a:solidFill>
              </a:rPr>
              <a:t> a </a:t>
            </a:r>
            <a:r>
              <a:rPr lang="en-US" sz="1100" dirty="0" err="1" smtClean="0">
                <a:solidFill>
                  <a:srgbClr val="0000FF"/>
                </a:solidFill>
              </a:rPr>
              <a:t>timpului</a:t>
            </a:r>
            <a:r>
              <a:rPr lang="en-US" sz="1100" dirty="0" smtClean="0">
                <a:solidFill>
                  <a:srgbClr val="0000FF"/>
                </a:solidFill>
              </a:rPr>
              <a:t> </a:t>
            </a:r>
            <a:endParaRPr lang="en-US" sz="1100" dirty="0">
              <a:solidFill>
                <a:srgbClr val="0000FF"/>
              </a:solidFill>
            </a:endParaRPr>
          </a:p>
          <a:p>
            <a:pPr lvl="0" algn="l">
              <a:buFont typeface="Wingdings" pitchFamily="2" charset="2"/>
              <a:buChar char="q"/>
            </a:pPr>
            <a:r>
              <a:rPr lang="en-US" sz="1100" dirty="0" err="1">
                <a:solidFill>
                  <a:srgbClr val="0000FF"/>
                </a:solidFill>
              </a:rPr>
              <a:t>Reglarea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  <a:r>
              <a:rPr lang="en-US" sz="1100" dirty="0" err="1">
                <a:solidFill>
                  <a:srgbClr val="0000FF"/>
                </a:solidFill>
              </a:rPr>
              <a:t>filmului</a:t>
            </a:r>
            <a:r>
              <a:rPr lang="en-US" sz="1100" dirty="0">
                <a:solidFill>
                  <a:srgbClr val="0000FF"/>
                </a:solidFill>
              </a:rPr>
              <a:t> se face </a:t>
            </a:r>
            <a:r>
              <a:rPr lang="en-US" sz="1100" dirty="0" smtClean="0">
                <a:solidFill>
                  <a:srgbClr val="0000FF"/>
                </a:solidFill>
              </a:rPr>
              <a:t>automat – </a:t>
            </a:r>
            <a:r>
              <a:rPr lang="en-US" sz="1100" dirty="0" err="1" smtClean="0">
                <a:solidFill>
                  <a:srgbClr val="0000FF"/>
                </a:solidFill>
              </a:rPr>
              <a:t>cresterea</a:t>
            </a:r>
            <a:r>
              <a:rPr lang="en-US" sz="1100" dirty="0" smtClean="0">
                <a:solidFill>
                  <a:srgbClr val="0000FF"/>
                </a:solidFill>
              </a:rPr>
              <a:t> </a:t>
            </a:r>
            <a:r>
              <a:rPr lang="en-US" sz="1100" dirty="0" err="1" smtClean="0">
                <a:solidFill>
                  <a:srgbClr val="0000FF"/>
                </a:solidFill>
              </a:rPr>
              <a:t>productivitatii</a:t>
            </a:r>
            <a:r>
              <a:rPr lang="en-US" sz="1100" dirty="0" smtClean="0">
                <a:solidFill>
                  <a:srgbClr val="0000FF"/>
                </a:solidFill>
              </a:rPr>
              <a:t> </a:t>
            </a:r>
            <a:r>
              <a:rPr lang="en-US" sz="1100" dirty="0" err="1" smtClean="0">
                <a:solidFill>
                  <a:srgbClr val="0000FF"/>
                </a:solidFill>
              </a:rPr>
              <a:t>si</a:t>
            </a:r>
            <a:r>
              <a:rPr lang="en-US" sz="1100" dirty="0" smtClean="0">
                <a:solidFill>
                  <a:srgbClr val="0000FF"/>
                </a:solidFill>
              </a:rPr>
              <a:t> </a:t>
            </a:r>
            <a:r>
              <a:rPr lang="en-US" sz="1100" dirty="0" err="1" smtClean="0">
                <a:solidFill>
                  <a:srgbClr val="0000FF"/>
                </a:solidFill>
              </a:rPr>
              <a:t>reducerea</a:t>
            </a:r>
            <a:r>
              <a:rPr lang="en-US" sz="1100" dirty="0" smtClean="0">
                <a:solidFill>
                  <a:srgbClr val="0000FF"/>
                </a:solidFill>
              </a:rPr>
              <a:t> </a:t>
            </a:r>
            <a:r>
              <a:rPr lang="en-US" sz="1100" dirty="0" err="1" smtClean="0">
                <a:solidFill>
                  <a:srgbClr val="0000FF"/>
                </a:solidFill>
              </a:rPr>
              <a:t>consumului</a:t>
            </a:r>
            <a:r>
              <a:rPr lang="en-US" sz="1100" dirty="0" smtClean="0">
                <a:solidFill>
                  <a:srgbClr val="0000FF"/>
                </a:solidFill>
              </a:rPr>
              <a:t> de </a:t>
            </a:r>
            <a:r>
              <a:rPr lang="en-US" sz="1100" dirty="0" err="1" smtClean="0">
                <a:solidFill>
                  <a:srgbClr val="0000FF"/>
                </a:solidFill>
              </a:rPr>
              <a:t>materie</a:t>
            </a:r>
            <a:r>
              <a:rPr lang="en-US" sz="1100" dirty="0" smtClean="0">
                <a:solidFill>
                  <a:srgbClr val="0000FF"/>
                </a:solidFill>
              </a:rPr>
              <a:t> prima</a:t>
            </a:r>
            <a:endParaRPr lang="en-US" sz="1100" dirty="0">
              <a:solidFill>
                <a:srgbClr val="0000FF"/>
              </a:solidFill>
            </a:endParaRPr>
          </a:p>
          <a:p>
            <a:endParaRPr lang="en-US" sz="1100" dirty="0">
              <a:solidFill>
                <a:srgbClr val="0000FF"/>
              </a:solidFill>
            </a:endParaRPr>
          </a:p>
        </p:txBody>
      </p:sp>
      <p:sp>
        <p:nvSpPr>
          <p:cNvPr id="549892" name="Text Box 4"/>
          <p:cNvSpPr txBox="1">
            <a:spLocks noChangeArrowheads="1"/>
          </p:cNvSpPr>
          <p:nvPr/>
        </p:nvSpPr>
        <p:spPr bwMode="auto">
          <a:xfrm>
            <a:off x="0" y="3143248"/>
            <a:ext cx="2786050" cy="314325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100000">
                <a:srgbClr val="99CCFF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36000" rIns="91440" bIns="360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1000"/>
              </a:spcAft>
              <a:buClrTx/>
              <a:buSzPct val="70000"/>
              <a:buFont typeface="Wingdings" pitchFamily="2" charset="2"/>
              <a:buNone/>
              <a:tabLst/>
            </a:pPr>
            <a:r>
              <a:rPr kumimoji="0" lang="en-US" sz="16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Domenii de aplicare </a:t>
            </a: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pic>
        <p:nvPicPr>
          <p:cNvPr id="549893" name="Picture 5" descr="interfa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9" y="3643315"/>
            <a:ext cx="314327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42844" y="3571876"/>
            <a:ext cx="5000628" cy="871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Font typeface="Wingdings" pitchFamily="2" charset="2"/>
              <a:buChar char="q"/>
            </a:pPr>
            <a:r>
              <a:rPr lang="en-US" sz="1100" dirty="0" err="1">
                <a:solidFill>
                  <a:srgbClr val="0000FF"/>
                </a:solidFill>
              </a:rPr>
              <a:t>Industria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  <a:r>
              <a:rPr lang="en-US" sz="1100" dirty="0" err="1">
                <a:solidFill>
                  <a:srgbClr val="0000FF"/>
                </a:solidFill>
              </a:rPr>
              <a:t>alimentara</a:t>
            </a:r>
            <a:endParaRPr lang="en-US" sz="1100" dirty="0">
              <a:solidFill>
                <a:srgbClr val="0000FF"/>
              </a:solidFill>
            </a:endParaRPr>
          </a:p>
          <a:p>
            <a:pPr lvl="0" algn="l">
              <a:buFont typeface="Wingdings" pitchFamily="2" charset="2"/>
              <a:buChar char="q"/>
            </a:pPr>
            <a:r>
              <a:rPr lang="en-US" sz="1100" dirty="0" err="1">
                <a:solidFill>
                  <a:srgbClr val="0000FF"/>
                </a:solidFill>
              </a:rPr>
              <a:t>Sisteme</a:t>
            </a:r>
            <a:r>
              <a:rPr lang="en-US" sz="1100" dirty="0">
                <a:solidFill>
                  <a:srgbClr val="0000FF"/>
                </a:solidFill>
              </a:rPr>
              <a:t> de </a:t>
            </a:r>
            <a:r>
              <a:rPr lang="en-US" sz="1100" dirty="0" err="1">
                <a:solidFill>
                  <a:srgbClr val="0000FF"/>
                </a:solidFill>
              </a:rPr>
              <a:t>tragere</a:t>
            </a:r>
            <a:r>
              <a:rPr lang="en-US" sz="1100" dirty="0">
                <a:solidFill>
                  <a:srgbClr val="0000FF"/>
                </a:solidFill>
              </a:rPr>
              <a:t> film  la </a:t>
            </a:r>
            <a:r>
              <a:rPr lang="en-US" sz="1100" dirty="0" err="1">
                <a:solidFill>
                  <a:srgbClr val="0000FF"/>
                </a:solidFill>
              </a:rPr>
              <a:t>punct</a:t>
            </a:r>
            <a:r>
              <a:rPr lang="en-US" sz="1100" dirty="0">
                <a:solidFill>
                  <a:srgbClr val="0000FF"/>
                </a:solidFill>
              </a:rPr>
              <a:t> fix</a:t>
            </a:r>
          </a:p>
          <a:p>
            <a:pPr lvl="0" algn="l">
              <a:buFont typeface="Wingdings" pitchFamily="2" charset="2"/>
              <a:buChar char="q"/>
            </a:pPr>
            <a:r>
              <a:rPr lang="en-US" sz="1100" dirty="0" err="1">
                <a:solidFill>
                  <a:srgbClr val="0000FF"/>
                </a:solidFill>
              </a:rPr>
              <a:t>Sisteme</a:t>
            </a:r>
            <a:r>
              <a:rPr lang="en-US" sz="1100" dirty="0">
                <a:solidFill>
                  <a:srgbClr val="0000FF"/>
                </a:solidFill>
              </a:rPr>
              <a:t> de </a:t>
            </a:r>
            <a:r>
              <a:rPr lang="en-US" sz="1100" dirty="0" err="1">
                <a:solidFill>
                  <a:srgbClr val="0000FF"/>
                </a:solidFill>
              </a:rPr>
              <a:t>pozitionare</a:t>
            </a:r>
            <a:r>
              <a:rPr lang="en-US" sz="1100" dirty="0">
                <a:solidFill>
                  <a:srgbClr val="0000FF"/>
                </a:solidFill>
              </a:rPr>
              <a:t> la </a:t>
            </a:r>
            <a:r>
              <a:rPr lang="en-US" sz="1100" dirty="0" err="1">
                <a:solidFill>
                  <a:srgbClr val="0000FF"/>
                </a:solidFill>
              </a:rPr>
              <a:t>punct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  <a:r>
              <a:rPr lang="en-US" sz="1100" dirty="0" smtClean="0">
                <a:solidFill>
                  <a:srgbClr val="0000FF"/>
                </a:solidFill>
              </a:rPr>
              <a:t>fix</a:t>
            </a:r>
          </a:p>
          <a:p>
            <a:endParaRPr lang="en-US" sz="1100" dirty="0">
              <a:solidFill>
                <a:srgbClr val="0000FF"/>
              </a:solidFill>
            </a:endParaRPr>
          </a:p>
        </p:txBody>
      </p:sp>
      <p:sp>
        <p:nvSpPr>
          <p:cNvPr id="549894" name="Text Box 6"/>
          <p:cNvSpPr txBox="1">
            <a:spLocks noChangeArrowheads="1"/>
          </p:cNvSpPr>
          <p:nvPr/>
        </p:nvSpPr>
        <p:spPr bwMode="auto">
          <a:xfrm>
            <a:off x="0" y="4329121"/>
            <a:ext cx="2786050" cy="314325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100000">
                <a:srgbClr val="99CCFF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36000" rIns="91440" bIns="360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1000"/>
              </a:spcAft>
              <a:buClrTx/>
              <a:buSzPct val="70000"/>
              <a:buFont typeface="Wingdings" pitchFamily="2" charset="2"/>
              <a:buNone/>
              <a:tabLst/>
            </a:pPr>
            <a:r>
              <a:rPr kumimoji="0" lang="en-US" sz="16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De ce OMRON?</a:t>
            </a: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5720" y="4786322"/>
            <a:ext cx="5000628" cy="80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dirty="0">
                <a:solidFill>
                  <a:srgbClr val="0000FF"/>
                </a:solidFill>
              </a:rPr>
              <a:t>OMRON </a:t>
            </a:r>
            <a:r>
              <a:rPr lang="en-US" sz="1100" dirty="0" err="1">
                <a:solidFill>
                  <a:srgbClr val="0000FF"/>
                </a:solidFill>
              </a:rPr>
              <a:t>poate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  <a:r>
              <a:rPr lang="en-US" sz="1100" dirty="0" err="1">
                <a:solidFill>
                  <a:srgbClr val="0000FF"/>
                </a:solidFill>
              </a:rPr>
              <a:t>furniza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  <a:r>
              <a:rPr lang="en-US" sz="1100" dirty="0" err="1">
                <a:solidFill>
                  <a:srgbClr val="0000FF"/>
                </a:solidFill>
              </a:rPr>
              <a:t>unitar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  <a:r>
              <a:rPr lang="en-US" sz="1100" dirty="0" err="1">
                <a:solidFill>
                  <a:srgbClr val="0000FF"/>
                </a:solidFill>
              </a:rPr>
              <a:t>intreg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  <a:r>
              <a:rPr lang="en-US" sz="1100" dirty="0" err="1">
                <a:solidFill>
                  <a:srgbClr val="0000FF"/>
                </a:solidFill>
              </a:rPr>
              <a:t>echipamentul</a:t>
            </a:r>
            <a:r>
              <a:rPr lang="en-US" sz="1100" dirty="0">
                <a:solidFill>
                  <a:srgbClr val="0000FF"/>
                </a:solidFill>
              </a:rPr>
              <a:t> de </a:t>
            </a:r>
            <a:r>
              <a:rPr lang="en-US" sz="1100" dirty="0" err="1">
                <a:solidFill>
                  <a:srgbClr val="0000FF"/>
                </a:solidFill>
              </a:rPr>
              <a:t>automatizare</a:t>
            </a:r>
            <a:r>
              <a:rPr lang="en-US" sz="1100" dirty="0">
                <a:solidFill>
                  <a:srgbClr val="0000FF"/>
                </a:solidFill>
              </a:rPr>
              <a:t> al </a:t>
            </a:r>
            <a:r>
              <a:rPr lang="en-US" sz="1100" dirty="0" err="1">
                <a:solidFill>
                  <a:srgbClr val="0000FF"/>
                </a:solidFill>
              </a:rPr>
              <a:t>unei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  <a:r>
              <a:rPr lang="en-US" sz="1100" dirty="0" err="1">
                <a:solidFill>
                  <a:srgbClr val="0000FF"/>
                </a:solidFill>
              </a:rPr>
              <a:t>astfel</a:t>
            </a:r>
            <a:r>
              <a:rPr lang="en-US" sz="1100" dirty="0">
                <a:solidFill>
                  <a:srgbClr val="0000FF"/>
                </a:solidFill>
              </a:rPr>
              <a:t> de </a:t>
            </a:r>
            <a:r>
              <a:rPr lang="en-US" sz="1100" dirty="0" err="1">
                <a:solidFill>
                  <a:srgbClr val="0000FF"/>
                </a:solidFill>
              </a:rPr>
              <a:t>instalatii</a:t>
            </a:r>
            <a:r>
              <a:rPr lang="en-US" sz="1100" dirty="0">
                <a:solidFill>
                  <a:srgbClr val="0000FF"/>
                </a:solidFill>
              </a:rPr>
              <a:t>. </a:t>
            </a:r>
            <a:r>
              <a:rPr lang="en-US" sz="1100" dirty="0" err="1">
                <a:solidFill>
                  <a:srgbClr val="0000FF"/>
                </a:solidFill>
              </a:rPr>
              <a:t>Performantele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  <a:r>
              <a:rPr lang="en-US" sz="1100" dirty="0" err="1">
                <a:solidFill>
                  <a:srgbClr val="0000FF"/>
                </a:solidFill>
              </a:rPr>
              <a:t>echipamentului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  <a:r>
              <a:rPr lang="en-US" sz="1100" dirty="0" err="1">
                <a:solidFill>
                  <a:srgbClr val="0000FF"/>
                </a:solidFill>
              </a:rPr>
              <a:t>dau</a:t>
            </a:r>
            <a:r>
              <a:rPr lang="en-US" sz="1100" dirty="0">
                <a:solidFill>
                  <a:srgbClr val="0000FF"/>
                </a:solidFill>
              </a:rPr>
              <a:t> o </a:t>
            </a:r>
            <a:r>
              <a:rPr lang="en-US" sz="1100" dirty="0" err="1">
                <a:solidFill>
                  <a:srgbClr val="0000FF"/>
                </a:solidFill>
              </a:rPr>
              <a:t>garantie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  <a:r>
              <a:rPr lang="en-US" sz="1100" dirty="0" err="1">
                <a:solidFill>
                  <a:srgbClr val="0000FF"/>
                </a:solidFill>
              </a:rPr>
              <a:t>foarte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  <a:r>
              <a:rPr lang="en-US" sz="1100" dirty="0" err="1">
                <a:solidFill>
                  <a:srgbClr val="0000FF"/>
                </a:solidFill>
              </a:rPr>
              <a:t>buna</a:t>
            </a:r>
            <a:r>
              <a:rPr lang="en-US" sz="1100" dirty="0">
                <a:solidFill>
                  <a:srgbClr val="0000FF"/>
                </a:solidFill>
              </a:rPr>
              <a:t> in </a:t>
            </a:r>
            <a:r>
              <a:rPr lang="en-US" sz="1100" dirty="0" err="1">
                <a:solidFill>
                  <a:srgbClr val="0000FF"/>
                </a:solidFill>
              </a:rPr>
              <a:t>functionare</a:t>
            </a:r>
            <a:r>
              <a:rPr lang="en-US" sz="1100" dirty="0">
                <a:solidFill>
                  <a:srgbClr val="0000FF"/>
                </a:solidFill>
              </a:rPr>
              <a:t>.</a:t>
            </a:r>
          </a:p>
          <a:p>
            <a:pPr algn="l"/>
            <a:endParaRPr lang="en-US" sz="1100" dirty="0">
              <a:solidFill>
                <a:srgbClr val="0000FF"/>
              </a:solidFill>
            </a:endParaRPr>
          </a:p>
        </p:txBody>
      </p:sp>
      <p:sp>
        <p:nvSpPr>
          <p:cNvPr id="12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286248" y="5500702"/>
            <a:ext cx="576263" cy="360362"/>
          </a:xfrm>
          <a:prstGeom prst="leftArrow">
            <a:avLst>
              <a:gd name="adj1" fmla="val 50000"/>
              <a:gd name="adj2" fmla="val 39978"/>
            </a:avLst>
          </a:prstGeom>
          <a:solidFill>
            <a:schemeClr val="accent2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54000" tIns="180000" rIns="54000" bIns="54000" anchor="ctr"/>
          <a:lstStyle/>
          <a:p>
            <a:endParaRPr lang="en-US"/>
          </a:p>
        </p:txBody>
      </p:sp>
      <p:pic>
        <p:nvPicPr>
          <p:cNvPr id="13" name="Picture 12" descr="Sigla MEGATECH curb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6357958"/>
            <a:ext cx="2357422" cy="4091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9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0648"/>
            <a:ext cx="7137450" cy="781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09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2536" y="1531020"/>
            <a:ext cx="3490747" cy="261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1412776"/>
            <a:ext cx="496855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itchFamily="2" charset="2"/>
              <a:buChar char="q"/>
            </a:pPr>
            <a:r>
              <a:rPr lang="ro-RO" sz="1400" dirty="0" smtClean="0">
                <a:solidFill>
                  <a:schemeClr val="tx1"/>
                </a:solidFill>
              </a:rPr>
              <a:t>Proiectul are la baza parteneriatul dintre Facultatea IMST Specializarea Logistica Industriala si Megatech Trading&amp; Consulting, reprezentantul OMRON Corporate in Romania.</a:t>
            </a:r>
          </a:p>
          <a:p>
            <a:pPr marL="285750" indent="-285750" algn="l">
              <a:buFont typeface="Wingdings" pitchFamily="2" charset="2"/>
              <a:buChar char="q"/>
            </a:pPr>
            <a:r>
              <a:rPr lang="ro-RO" sz="1400" dirty="0" smtClean="0">
                <a:solidFill>
                  <a:schemeClr val="tx1"/>
                </a:solidFill>
              </a:rPr>
              <a:t>Se doreste inlesnirea accesului </a:t>
            </a:r>
            <a:r>
              <a:rPr lang="ro-RO" sz="1400" dirty="0">
                <a:solidFill>
                  <a:schemeClr val="tx1"/>
                </a:solidFill>
              </a:rPr>
              <a:t>constant si neingradit al studentilor </a:t>
            </a:r>
            <a:r>
              <a:rPr lang="ro-RO" sz="1400" dirty="0" smtClean="0">
                <a:solidFill>
                  <a:schemeClr val="tx1"/>
                </a:solidFill>
              </a:rPr>
              <a:t>la :cataloage</a:t>
            </a:r>
            <a:r>
              <a:rPr lang="ro-RO" sz="1400" dirty="0">
                <a:solidFill>
                  <a:schemeClr val="tx1"/>
                </a:solidFill>
              </a:rPr>
              <a:t>, prospecte </a:t>
            </a:r>
            <a:r>
              <a:rPr lang="ro-RO" sz="1400" dirty="0" smtClean="0">
                <a:solidFill>
                  <a:schemeClr val="tx1"/>
                </a:solidFill>
              </a:rPr>
              <a:t>fise de aplicatii, produse </a:t>
            </a:r>
            <a:r>
              <a:rPr lang="ro-RO" sz="1400" dirty="0">
                <a:solidFill>
                  <a:schemeClr val="tx1"/>
                </a:solidFill>
              </a:rPr>
              <a:t>diverse si standuri </a:t>
            </a:r>
            <a:r>
              <a:rPr lang="ro-RO" sz="1400" dirty="0" smtClean="0">
                <a:solidFill>
                  <a:schemeClr val="tx1"/>
                </a:solidFill>
              </a:rPr>
              <a:t>demonstrative.</a:t>
            </a:r>
          </a:p>
          <a:p>
            <a:pPr marL="285750" indent="-285750" algn="l">
              <a:buFont typeface="Wingdings" pitchFamily="2" charset="2"/>
              <a:buChar char="q"/>
            </a:pPr>
            <a:r>
              <a:rPr lang="ro-RO" sz="1400" dirty="0" smtClean="0">
                <a:solidFill>
                  <a:schemeClr val="tx1"/>
                </a:solidFill>
              </a:rPr>
              <a:t>Cursuri de specializare in programarea si utilizarea automatelor programabile,insotite de atestari ale competentelor dobandite</a:t>
            </a:r>
          </a:p>
          <a:p>
            <a:pPr marL="285750" indent="-285750" algn="l">
              <a:buFont typeface="Wingdings" pitchFamily="2" charset="2"/>
              <a:buChar char="q"/>
            </a:pPr>
            <a:r>
              <a:rPr lang="ro-RO" sz="1400" dirty="0" smtClean="0">
                <a:solidFill>
                  <a:schemeClr val="tx1"/>
                </a:solidFill>
              </a:rPr>
              <a:t>Dezvoltarea de proiecte comune</a:t>
            </a:r>
          </a:p>
          <a:p>
            <a:pPr marL="285750" indent="-285750" algn="l">
              <a:buFont typeface="Wingdings" pitchFamily="2" charset="2"/>
              <a:buChar char="q"/>
            </a:pPr>
            <a:r>
              <a:rPr lang="ro-RO" sz="1400" dirty="0" smtClean="0">
                <a:solidFill>
                  <a:schemeClr val="tx1"/>
                </a:solidFill>
              </a:rPr>
              <a:t>Participarea la targuri sau evenimente de profil interne si internationale</a:t>
            </a:r>
            <a:endParaRPr lang="ro-RO" sz="1400" dirty="0">
              <a:solidFill>
                <a:schemeClr val="tx1"/>
              </a:solidFill>
            </a:endParaRPr>
          </a:p>
          <a:p>
            <a:pPr marL="285750" indent="-285750" algn="l">
              <a:buFont typeface="Wingdings" pitchFamily="2" charset="2"/>
              <a:buChar char="q"/>
            </a:pPr>
            <a:endParaRPr lang="ro-RO" sz="14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3368" y="4736763"/>
            <a:ext cx="7276416" cy="10341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o-RO" sz="1800" dirty="0">
                <a:solidFill>
                  <a:schemeClr val="tx1"/>
                </a:solidFill>
              </a:rPr>
              <a:t>Puteti consulta,acum si in viitorul apropiat, website-ul specializarii </a:t>
            </a:r>
            <a:endParaRPr lang="ro-RO" sz="1800" dirty="0" smtClean="0">
              <a:solidFill>
                <a:schemeClr val="tx1"/>
              </a:solidFill>
            </a:endParaRPr>
          </a:p>
          <a:p>
            <a:pPr algn="l"/>
            <a:r>
              <a:rPr lang="ro-RO" sz="1800" u="sng" dirty="0" smtClean="0">
                <a:solidFill>
                  <a:schemeClr val="tx1"/>
                </a:solidFill>
                <a:hlinkClick r:id="rId4"/>
              </a:rPr>
              <a:t>www.logistics-upb.com</a:t>
            </a:r>
            <a:r>
              <a:rPr lang="ro-RO" sz="1800" dirty="0" smtClean="0">
                <a:solidFill>
                  <a:schemeClr val="tx1"/>
                </a:solidFill>
              </a:rPr>
              <a:t> </a:t>
            </a:r>
            <a:r>
              <a:rPr lang="ro-RO" sz="1800" dirty="0">
                <a:solidFill>
                  <a:schemeClr val="tx1"/>
                </a:solidFill>
              </a:rPr>
              <a:t>si veti gasi aceste informatii la rubrica Noutati </a:t>
            </a:r>
            <a:endParaRPr lang="ro-RO" sz="1800" dirty="0" smtClean="0">
              <a:solidFill>
                <a:schemeClr val="tx1"/>
              </a:solidFill>
            </a:endParaRPr>
          </a:p>
          <a:p>
            <a:pPr algn="l"/>
            <a:r>
              <a:rPr lang="ro-RO" sz="1800" dirty="0" smtClean="0">
                <a:solidFill>
                  <a:schemeClr val="tx1"/>
                </a:solidFill>
              </a:rPr>
              <a:t>si/sau </a:t>
            </a:r>
            <a:r>
              <a:rPr lang="ro-RO" sz="1800" dirty="0">
                <a:solidFill>
                  <a:schemeClr val="tx1"/>
                </a:solidFill>
              </a:rPr>
              <a:t>la pagina alocata firmei-partener Megatech</a:t>
            </a:r>
          </a:p>
        </p:txBody>
      </p:sp>
    </p:spTree>
    <p:extLst>
      <p:ext uri="{BB962C8B-B14F-4D97-AF65-F5344CB8AC3E}">
        <p14:creationId xmlns:p14="http://schemas.microsoft.com/office/powerpoint/2010/main" xmlns="" val="142106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5638800" y="1219200"/>
            <a:ext cx="3505200" cy="4711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4291" name="Rectangle 3"/>
          <p:cNvSpPr>
            <a:spLocks noChangeArrowheads="1"/>
          </p:cNvSpPr>
          <p:nvPr/>
        </p:nvSpPr>
        <p:spPr bwMode="auto">
          <a:xfrm>
            <a:off x="0" y="1219200"/>
            <a:ext cx="3505200" cy="4740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4293" name="Rectangle 5"/>
          <p:cNvSpPr>
            <a:spLocks noChangeArrowheads="1"/>
          </p:cNvSpPr>
          <p:nvPr/>
        </p:nvSpPr>
        <p:spPr bwMode="auto">
          <a:xfrm>
            <a:off x="3505200" y="1219200"/>
            <a:ext cx="2133600" cy="76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52429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5" y="1247775"/>
            <a:ext cx="8399463" cy="471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24295" name="Text Box 7"/>
          <p:cNvSpPr txBox="1">
            <a:spLocks noChangeArrowheads="1"/>
          </p:cNvSpPr>
          <p:nvPr/>
        </p:nvSpPr>
        <p:spPr bwMode="auto">
          <a:xfrm>
            <a:off x="2185988" y="260350"/>
            <a:ext cx="44735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 eaLnBrk="0" hangingPunct="0">
              <a:spcBef>
                <a:spcPct val="50000"/>
              </a:spcBef>
              <a:buSzTx/>
              <a:buFontTx/>
              <a:buNone/>
            </a:pPr>
            <a:r>
              <a:rPr lang="ro-RO" sz="4000" b="1">
                <a:effectLst>
                  <a:outerShdw blurRad="38100" dist="38100" dir="2700000" algn="tl">
                    <a:srgbClr val="C0C0C0"/>
                  </a:outerShdw>
                </a:effectLst>
              </a:rPr>
              <a:t>Acoperire globală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Text Box 2"/>
          <p:cNvSpPr txBox="1">
            <a:spLocks noChangeArrowheads="1"/>
          </p:cNvSpPr>
          <p:nvPr/>
        </p:nvSpPr>
        <p:spPr bwMode="auto">
          <a:xfrm>
            <a:off x="1908175" y="188913"/>
            <a:ext cx="51784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folHlink"/>
            </a:outerShdw>
          </a:effectLst>
        </p:spPr>
        <p:txBody>
          <a:bodyPr wrap="none">
            <a:spAutoFit/>
          </a:bodyPr>
          <a:lstStyle/>
          <a:p>
            <a:pPr algn="l" eaLnBrk="0" hangingPunct="0">
              <a:spcBef>
                <a:spcPct val="50000"/>
              </a:spcBef>
              <a:buSzTx/>
              <a:buFontTx/>
              <a:buNone/>
            </a:pPr>
            <a:r>
              <a:rPr lang="de-DE" sz="4000" b="1">
                <a:effectLst>
                  <a:outerShdw blurRad="38100" dist="38100" dir="2700000" algn="tl">
                    <a:srgbClr val="C0C0C0"/>
                  </a:outerShdw>
                </a:effectLst>
              </a:rPr>
              <a:t>OMRON Corporation</a:t>
            </a:r>
          </a:p>
        </p:txBody>
      </p:sp>
      <p:sp>
        <p:nvSpPr>
          <p:cNvPr id="403459" name="Rectangle 3"/>
          <p:cNvSpPr>
            <a:spLocks noChangeArrowheads="1"/>
          </p:cNvSpPr>
          <p:nvPr/>
        </p:nvSpPr>
        <p:spPr bwMode="auto">
          <a:xfrm>
            <a:off x="5467350" y="3906838"/>
            <a:ext cx="941388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403460" name="Group 4"/>
          <p:cNvGrpSpPr>
            <a:grpSpLocks/>
          </p:cNvGrpSpPr>
          <p:nvPr/>
        </p:nvGrpSpPr>
        <p:grpSpPr bwMode="auto">
          <a:xfrm>
            <a:off x="1638300" y="2276475"/>
            <a:ext cx="5473700" cy="1508125"/>
            <a:chOff x="1140" y="1642"/>
            <a:chExt cx="3448" cy="950"/>
          </a:xfrm>
        </p:grpSpPr>
        <p:sp>
          <p:nvSpPr>
            <p:cNvPr id="403461" name="Line 5"/>
            <p:cNvSpPr>
              <a:spLocks noChangeShapeType="1"/>
            </p:cNvSpPr>
            <p:nvPr/>
          </p:nvSpPr>
          <p:spPr bwMode="auto">
            <a:xfrm>
              <a:off x="2866" y="1642"/>
              <a:ext cx="1" cy="475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3462" name="Line 6"/>
            <p:cNvSpPr>
              <a:spLocks noChangeShapeType="1"/>
            </p:cNvSpPr>
            <p:nvPr/>
          </p:nvSpPr>
          <p:spPr bwMode="auto">
            <a:xfrm>
              <a:off x="1140" y="2117"/>
              <a:ext cx="1" cy="475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3463" name="Line 7"/>
            <p:cNvSpPr>
              <a:spLocks noChangeShapeType="1"/>
            </p:cNvSpPr>
            <p:nvPr/>
          </p:nvSpPr>
          <p:spPr bwMode="auto">
            <a:xfrm>
              <a:off x="2002" y="2117"/>
              <a:ext cx="1" cy="475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3464" name="Line 8"/>
            <p:cNvSpPr>
              <a:spLocks noChangeShapeType="1"/>
            </p:cNvSpPr>
            <p:nvPr/>
          </p:nvSpPr>
          <p:spPr bwMode="auto">
            <a:xfrm>
              <a:off x="2864" y="2117"/>
              <a:ext cx="1" cy="475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3465" name="Line 9"/>
            <p:cNvSpPr>
              <a:spLocks noChangeShapeType="1"/>
            </p:cNvSpPr>
            <p:nvPr/>
          </p:nvSpPr>
          <p:spPr bwMode="auto">
            <a:xfrm>
              <a:off x="3725" y="2117"/>
              <a:ext cx="1" cy="475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3466" name="Line 10"/>
            <p:cNvSpPr>
              <a:spLocks noChangeShapeType="1"/>
            </p:cNvSpPr>
            <p:nvPr/>
          </p:nvSpPr>
          <p:spPr bwMode="auto">
            <a:xfrm>
              <a:off x="4587" y="2117"/>
              <a:ext cx="1" cy="475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3467" name="Line 11"/>
            <p:cNvSpPr>
              <a:spLocks noChangeShapeType="1"/>
            </p:cNvSpPr>
            <p:nvPr/>
          </p:nvSpPr>
          <p:spPr bwMode="auto">
            <a:xfrm>
              <a:off x="1140" y="2117"/>
              <a:ext cx="3447" cy="1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3555" name="Group 99"/>
          <p:cNvGrpSpPr>
            <a:grpSpLocks/>
          </p:cNvGrpSpPr>
          <p:nvPr/>
        </p:nvGrpSpPr>
        <p:grpSpPr bwMode="auto">
          <a:xfrm>
            <a:off x="3810000" y="1268413"/>
            <a:ext cx="1211263" cy="1203325"/>
            <a:chOff x="2400" y="1238"/>
            <a:chExt cx="763" cy="758"/>
          </a:xfrm>
        </p:grpSpPr>
        <p:grpSp>
          <p:nvGrpSpPr>
            <p:cNvPr id="403469" name="Group 13"/>
            <p:cNvGrpSpPr>
              <a:grpSpLocks/>
            </p:cNvGrpSpPr>
            <p:nvPr/>
          </p:nvGrpSpPr>
          <p:grpSpPr bwMode="auto">
            <a:xfrm>
              <a:off x="2400" y="1238"/>
              <a:ext cx="763" cy="758"/>
              <a:chOff x="2508" y="933"/>
              <a:chExt cx="763" cy="758"/>
            </a:xfrm>
          </p:grpSpPr>
          <p:sp>
            <p:nvSpPr>
              <p:cNvPr id="403470" name="Freeform 14"/>
              <p:cNvSpPr>
                <a:spLocks/>
              </p:cNvSpPr>
              <p:nvPr/>
            </p:nvSpPr>
            <p:spPr bwMode="auto">
              <a:xfrm>
                <a:off x="3223" y="940"/>
                <a:ext cx="48" cy="75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5" y="145"/>
                  </a:cxn>
                  <a:cxn ang="0">
                    <a:pos x="145" y="2252"/>
                  </a:cxn>
                  <a:cxn ang="0">
                    <a:pos x="0" y="2107"/>
                  </a:cxn>
                  <a:cxn ang="0">
                    <a:pos x="0" y="0"/>
                  </a:cxn>
                </a:cxnLst>
                <a:rect l="0" t="0" r="r" b="b"/>
                <a:pathLst>
                  <a:path w="145" h="2252">
                    <a:moveTo>
                      <a:pt x="0" y="0"/>
                    </a:moveTo>
                    <a:lnTo>
                      <a:pt x="145" y="145"/>
                    </a:lnTo>
                    <a:lnTo>
                      <a:pt x="145" y="2252"/>
                    </a:lnTo>
                    <a:lnTo>
                      <a:pt x="0" y="21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6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3471" name="Freeform 15"/>
              <p:cNvSpPr>
                <a:spLocks/>
              </p:cNvSpPr>
              <p:nvPr/>
            </p:nvSpPr>
            <p:spPr bwMode="auto">
              <a:xfrm>
                <a:off x="2508" y="1642"/>
                <a:ext cx="763" cy="4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4" y="145"/>
                  </a:cxn>
                  <a:cxn ang="0">
                    <a:pos x="2289" y="145"/>
                  </a:cxn>
                  <a:cxn ang="0">
                    <a:pos x="2144" y="0"/>
                  </a:cxn>
                  <a:cxn ang="0">
                    <a:pos x="0" y="0"/>
                  </a:cxn>
                </a:cxnLst>
                <a:rect l="0" t="0" r="r" b="b"/>
                <a:pathLst>
                  <a:path w="2289" h="145">
                    <a:moveTo>
                      <a:pt x="0" y="0"/>
                    </a:moveTo>
                    <a:lnTo>
                      <a:pt x="144" y="145"/>
                    </a:lnTo>
                    <a:lnTo>
                      <a:pt x="2289" y="145"/>
                    </a:lnTo>
                    <a:lnTo>
                      <a:pt x="21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6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3472" name="Rectangle 16"/>
              <p:cNvSpPr>
                <a:spLocks noChangeArrowheads="1"/>
              </p:cNvSpPr>
              <p:nvPr/>
            </p:nvSpPr>
            <p:spPr bwMode="auto">
              <a:xfrm>
                <a:off x="2513" y="933"/>
                <a:ext cx="717" cy="716"/>
              </a:xfrm>
              <a:prstGeom prst="rect">
                <a:avLst/>
              </a:prstGeom>
              <a:solidFill>
                <a:srgbClr val="000066"/>
              </a:solidFill>
              <a:ln w="17463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03554" name="Group 98"/>
            <p:cNvGrpSpPr>
              <a:grpSpLocks/>
            </p:cNvGrpSpPr>
            <p:nvPr/>
          </p:nvGrpSpPr>
          <p:grpSpPr bwMode="auto">
            <a:xfrm>
              <a:off x="2448" y="1283"/>
              <a:ext cx="663" cy="631"/>
              <a:chOff x="2448" y="1283"/>
              <a:chExt cx="663" cy="631"/>
            </a:xfrm>
          </p:grpSpPr>
          <p:sp>
            <p:nvSpPr>
              <p:cNvPr id="403474" name="Rectangle 18"/>
              <p:cNvSpPr>
                <a:spLocks noChangeArrowheads="1"/>
              </p:cNvSpPr>
              <p:nvPr/>
            </p:nvSpPr>
            <p:spPr bwMode="auto">
              <a:xfrm>
                <a:off x="2636" y="1283"/>
                <a:ext cx="228" cy="154"/>
              </a:xfrm>
              <a:prstGeom prst="rect">
                <a:avLst/>
              </a:prstGeom>
              <a:solidFill>
                <a:srgbClr val="0000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>
                  <a:spcBef>
                    <a:spcPct val="50000"/>
                  </a:spcBef>
                  <a:buSzTx/>
                  <a:buFontTx/>
                  <a:buNone/>
                </a:pPr>
                <a:r>
                  <a:rPr lang="de-DE" sz="1600" b="1">
                    <a:solidFill>
                      <a:srgbClr val="FFFF00"/>
                    </a:solidFill>
                  </a:rPr>
                  <a:t> OC</a:t>
                </a:r>
                <a:endParaRPr lang="de-DE" b="1">
                  <a:solidFill>
                    <a:srgbClr val="000099"/>
                  </a:solidFill>
                </a:endParaRPr>
              </a:p>
            </p:txBody>
          </p:sp>
          <p:sp>
            <p:nvSpPr>
              <p:cNvPr id="403475" name="Rectangle 19"/>
              <p:cNvSpPr>
                <a:spLocks noChangeArrowheads="1"/>
              </p:cNvSpPr>
              <p:nvPr/>
            </p:nvSpPr>
            <p:spPr bwMode="auto">
              <a:xfrm>
                <a:off x="2448" y="1440"/>
                <a:ext cx="663" cy="154"/>
              </a:xfrm>
              <a:prstGeom prst="rect">
                <a:avLst/>
              </a:prstGeom>
              <a:solidFill>
                <a:srgbClr val="0000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>
                  <a:spcBef>
                    <a:spcPct val="50000"/>
                  </a:spcBef>
                  <a:buSzTx/>
                  <a:buFontTx/>
                  <a:buNone/>
                </a:pPr>
                <a:r>
                  <a:rPr lang="de-DE" sz="1600" b="1">
                    <a:solidFill>
                      <a:srgbClr val="FFFF00"/>
                    </a:solidFill>
                  </a:rPr>
                  <a:t>Global HQ.</a:t>
                </a:r>
                <a:endParaRPr lang="de-DE" b="1">
                  <a:solidFill>
                    <a:srgbClr val="000099"/>
                  </a:solidFill>
                </a:endParaRPr>
              </a:p>
            </p:txBody>
          </p:sp>
          <p:sp>
            <p:nvSpPr>
              <p:cNvPr id="403476" name="Rectangle 20"/>
              <p:cNvSpPr>
                <a:spLocks noChangeArrowheads="1"/>
              </p:cNvSpPr>
              <p:nvPr/>
            </p:nvSpPr>
            <p:spPr bwMode="auto">
              <a:xfrm>
                <a:off x="2555" y="1623"/>
                <a:ext cx="467" cy="154"/>
              </a:xfrm>
              <a:prstGeom prst="rect">
                <a:avLst/>
              </a:prstGeom>
              <a:solidFill>
                <a:srgbClr val="0000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>
                  <a:spcBef>
                    <a:spcPct val="50000"/>
                  </a:spcBef>
                  <a:buSzTx/>
                  <a:buFontTx/>
                  <a:buNone/>
                </a:pPr>
                <a:r>
                  <a:rPr lang="de-DE" sz="1600" b="1">
                    <a:solidFill>
                      <a:srgbClr val="000066"/>
                    </a:solidFill>
                  </a:rPr>
                  <a:t> </a:t>
                </a:r>
                <a:r>
                  <a:rPr lang="de-DE" sz="1600" b="1">
                    <a:solidFill>
                      <a:srgbClr val="FFFF00"/>
                    </a:solidFill>
                  </a:rPr>
                  <a:t>Kyoto,</a:t>
                </a:r>
                <a:r>
                  <a:rPr lang="de-DE" sz="1500" b="1">
                    <a:solidFill>
                      <a:srgbClr val="FFFF00"/>
                    </a:solidFill>
                  </a:rPr>
                  <a:t> </a:t>
                </a:r>
                <a:endParaRPr lang="de-DE" b="1">
                  <a:solidFill>
                    <a:srgbClr val="FFFF00"/>
                  </a:solidFill>
                </a:endParaRPr>
              </a:p>
            </p:txBody>
          </p:sp>
          <p:sp>
            <p:nvSpPr>
              <p:cNvPr id="403477" name="Rectangle 21"/>
              <p:cNvSpPr>
                <a:spLocks noChangeArrowheads="1"/>
              </p:cNvSpPr>
              <p:nvPr/>
            </p:nvSpPr>
            <p:spPr bwMode="auto">
              <a:xfrm>
                <a:off x="2541" y="1760"/>
                <a:ext cx="483" cy="154"/>
              </a:xfrm>
              <a:prstGeom prst="rect">
                <a:avLst/>
              </a:prstGeom>
              <a:solidFill>
                <a:srgbClr val="0000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>
                  <a:spcBef>
                    <a:spcPct val="50000"/>
                  </a:spcBef>
                  <a:buSzTx/>
                  <a:buFontTx/>
                  <a:buNone/>
                </a:pPr>
                <a:r>
                  <a:rPr lang="de-DE" sz="1600" b="1">
                    <a:solidFill>
                      <a:srgbClr val="FFFF00"/>
                    </a:solidFill>
                  </a:rPr>
                  <a:t>Japonia</a:t>
                </a:r>
                <a:endParaRPr lang="de-DE" b="1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403478" name="Group 22"/>
          <p:cNvGrpSpPr>
            <a:grpSpLocks/>
          </p:cNvGrpSpPr>
          <p:nvPr/>
        </p:nvGrpSpPr>
        <p:grpSpPr bwMode="auto">
          <a:xfrm>
            <a:off x="1071563" y="3716338"/>
            <a:ext cx="1211262" cy="1192212"/>
            <a:chOff x="783" y="2592"/>
            <a:chExt cx="763" cy="751"/>
          </a:xfrm>
        </p:grpSpPr>
        <p:grpSp>
          <p:nvGrpSpPr>
            <p:cNvPr id="403479" name="Group 23"/>
            <p:cNvGrpSpPr>
              <a:grpSpLocks/>
            </p:cNvGrpSpPr>
            <p:nvPr/>
          </p:nvGrpSpPr>
          <p:grpSpPr bwMode="auto">
            <a:xfrm>
              <a:off x="783" y="2592"/>
              <a:ext cx="763" cy="751"/>
              <a:chOff x="783" y="2592"/>
              <a:chExt cx="763" cy="751"/>
            </a:xfrm>
          </p:grpSpPr>
          <p:sp>
            <p:nvSpPr>
              <p:cNvPr id="403480" name="Freeform 24"/>
              <p:cNvSpPr>
                <a:spLocks/>
              </p:cNvSpPr>
              <p:nvPr/>
            </p:nvSpPr>
            <p:spPr bwMode="auto">
              <a:xfrm>
                <a:off x="1498" y="2592"/>
                <a:ext cx="48" cy="75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5" y="145"/>
                  </a:cxn>
                  <a:cxn ang="0">
                    <a:pos x="145" y="2253"/>
                  </a:cxn>
                  <a:cxn ang="0">
                    <a:pos x="0" y="2108"/>
                  </a:cxn>
                  <a:cxn ang="0">
                    <a:pos x="0" y="0"/>
                  </a:cxn>
                </a:cxnLst>
                <a:rect l="0" t="0" r="r" b="b"/>
                <a:pathLst>
                  <a:path w="145" h="2253">
                    <a:moveTo>
                      <a:pt x="0" y="0"/>
                    </a:moveTo>
                    <a:lnTo>
                      <a:pt x="145" y="145"/>
                    </a:lnTo>
                    <a:lnTo>
                      <a:pt x="145" y="2253"/>
                    </a:lnTo>
                    <a:lnTo>
                      <a:pt x="0" y="210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66"/>
              </a:solidFill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3481" name="Freeform 25"/>
              <p:cNvSpPr>
                <a:spLocks/>
              </p:cNvSpPr>
              <p:nvPr/>
            </p:nvSpPr>
            <p:spPr bwMode="auto">
              <a:xfrm>
                <a:off x="783" y="3294"/>
                <a:ext cx="763" cy="4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5" y="145"/>
                  </a:cxn>
                  <a:cxn ang="0">
                    <a:pos x="2289" y="145"/>
                  </a:cxn>
                  <a:cxn ang="0">
                    <a:pos x="2144" y="0"/>
                  </a:cxn>
                  <a:cxn ang="0">
                    <a:pos x="0" y="0"/>
                  </a:cxn>
                </a:cxnLst>
                <a:rect l="0" t="0" r="r" b="b"/>
                <a:pathLst>
                  <a:path w="2289" h="145">
                    <a:moveTo>
                      <a:pt x="0" y="0"/>
                    </a:moveTo>
                    <a:lnTo>
                      <a:pt x="145" y="145"/>
                    </a:lnTo>
                    <a:lnTo>
                      <a:pt x="2289" y="145"/>
                    </a:lnTo>
                    <a:lnTo>
                      <a:pt x="21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66"/>
              </a:solidFill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3482" name="Rectangle 26"/>
              <p:cNvSpPr>
                <a:spLocks noChangeArrowheads="1"/>
              </p:cNvSpPr>
              <p:nvPr/>
            </p:nvSpPr>
            <p:spPr bwMode="auto">
              <a:xfrm>
                <a:off x="788" y="2597"/>
                <a:ext cx="717" cy="692"/>
              </a:xfrm>
              <a:prstGeom prst="rect">
                <a:avLst/>
              </a:prstGeom>
              <a:solidFill>
                <a:srgbClr val="000066"/>
              </a:solidFill>
              <a:ln w="17463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03483" name="Group 27"/>
            <p:cNvGrpSpPr>
              <a:grpSpLocks/>
            </p:cNvGrpSpPr>
            <p:nvPr/>
          </p:nvGrpSpPr>
          <p:grpSpPr bwMode="auto">
            <a:xfrm>
              <a:off x="960" y="2697"/>
              <a:ext cx="378" cy="485"/>
              <a:chOff x="948" y="2553"/>
              <a:chExt cx="378" cy="485"/>
            </a:xfrm>
          </p:grpSpPr>
          <p:sp>
            <p:nvSpPr>
              <p:cNvPr id="403484" name="Rectangle 28"/>
              <p:cNvSpPr>
                <a:spLocks noChangeArrowheads="1"/>
              </p:cNvSpPr>
              <p:nvPr/>
            </p:nvSpPr>
            <p:spPr bwMode="auto">
              <a:xfrm>
                <a:off x="958" y="2553"/>
                <a:ext cx="367" cy="144"/>
              </a:xfrm>
              <a:prstGeom prst="rect">
                <a:avLst/>
              </a:prstGeom>
              <a:solidFill>
                <a:srgbClr val="0000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>
                  <a:spcBef>
                    <a:spcPct val="50000"/>
                  </a:spcBef>
                  <a:buSzTx/>
                  <a:buFontTx/>
                  <a:buNone/>
                </a:pPr>
                <a:r>
                  <a:rPr lang="de-DE" sz="1500" b="1">
                    <a:solidFill>
                      <a:srgbClr val="FFFF00"/>
                    </a:solidFill>
                  </a:rPr>
                  <a:t>OMCA</a:t>
                </a:r>
                <a:endParaRPr lang="de-DE">
                  <a:solidFill>
                    <a:srgbClr val="000066"/>
                  </a:solidFill>
                </a:endParaRPr>
              </a:p>
            </p:txBody>
          </p:sp>
          <p:sp>
            <p:nvSpPr>
              <p:cNvPr id="403485" name="Rectangle 29"/>
              <p:cNvSpPr>
                <a:spLocks noChangeArrowheads="1"/>
              </p:cNvSpPr>
              <p:nvPr/>
            </p:nvSpPr>
            <p:spPr bwMode="auto">
              <a:xfrm>
                <a:off x="948" y="2724"/>
                <a:ext cx="378" cy="144"/>
              </a:xfrm>
              <a:prstGeom prst="rect">
                <a:avLst/>
              </a:prstGeom>
              <a:solidFill>
                <a:srgbClr val="0000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>
                  <a:spcBef>
                    <a:spcPct val="50000"/>
                  </a:spcBef>
                  <a:buSzTx/>
                  <a:buFontTx/>
                  <a:buNone/>
                </a:pPr>
                <a:r>
                  <a:rPr lang="de-DE" sz="1500" b="1">
                    <a:solidFill>
                      <a:srgbClr val="FFFF00"/>
                    </a:solidFill>
                  </a:rPr>
                  <a:t>Illinois</a:t>
                </a:r>
                <a:endParaRPr lang="de-DE">
                  <a:solidFill>
                    <a:srgbClr val="FFFF00"/>
                  </a:solidFill>
                </a:endParaRPr>
              </a:p>
            </p:txBody>
          </p:sp>
          <p:sp>
            <p:nvSpPr>
              <p:cNvPr id="403486" name="Rectangle 30"/>
              <p:cNvSpPr>
                <a:spLocks noChangeArrowheads="1"/>
              </p:cNvSpPr>
              <p:nvPr/>
            </p:nvSpPr>
            <p:spPr bwMode="auto">
              <a:xfrm>
                <a:off x="963" y="2894"/>
                <a:ext cx="353" cy="144"/>
              </a:xfrm>
              <a:prstGeom prst="rect">
                <a:avLst/>
              </a:prstGeom>
              <a:solidFill>
                <a:srgbClr val="0000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>
                  <a:spcBef>
                    <a:spcPct val="50000"/>
                  </a:spcBef>
                  <a:buSzTx/>
                  <a:buFontTx/>
                  <a:buNone/>
                </a:pPr>
                <a:r>
                  <a:rPr lang="de-DE" sz="1500" b="1">
                    <a:solidFill>
                      <a:srgbClr val="FFFF00"/>
                    </a:solidFill>
                  </a:rPr>
                  <a:t>U.S.A.</a:t>
                </a:r>
                <a:endParaRPr lang="de-DE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403487" name="Group 31"/>
          <p:cNvGrpSpPr>
            <a:grpSpLocks/>
          </p:cNvGrpSpPr>
          <p:nvPr/>
        </p:nvGrpSpPr>
        <p:grpSpPr bwMode="auto">
          <a:xfrm>
            <a:off x="2439988" y="3716338"/>
            <a:ext cx="1211262" cy="1192212"/>
            <a:chOff x="1645" y="2592"/>
            <a:chExt cx="763" cy="751"/>
          </a:xfrm>
        </p:grpSpPr>
        <p:grpSp>
          <p:nvGrpSpPr>
            <p:cNvPr id="403488" name="Group 32"/>
            <p:cNvGrpSpPr>
              <a:grpSpLocks/>
            </p:cNvGrpSpPr>
            <p:nvPr/>
          </p:nvGrpSpPr>
          <p:grpSpPr bwMode="auto">
            <a:xfrm>
              <a:off x="1645" y="2592"/>
              <a:ext cx="763" cy="751"/>
              <a:chOff x="1645" y="2592"/>
              <a:chExt cx="763" cy="751"/>
            </a:xfrm>
          </p:grpSpPr>
          <p:sp>
            <p:nvSpPr>
              <p:cNvPr id="403489" name="Freeform 33"/>
              <p:cNvSpPr>
                <a:spLocks/>
              </p:cNvSpPr>
              <p:nvPr/>
            </p:nvSpPr>
            <p:spPr bwMode="auto">
              <a:xfrm>
                <a:off x="2359" y="2592"/>
                <a:ext cx="49" cy="75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5" y="145"/>
                  </a:cxn>
                  <a:cxn ang="0">
                    <a:pos x="145" y="2253"/>
                  </a:cxn>
                  <a:cxn ang="0">
                    <a:pos x="0" y="2108"/>
                  </a:cxn>
                  <a:cxn ang="0">
                    <a:pos x="0" y="0"/>
                  </a:cxn>
                </a:cxnLst>
                <a:rect l="0" t="0" r="r" b="b"/>
                <a:pathLst>
                  <a:path w="145" h="2253">
                    <a:moveTo>
                      <a:pt x="0" y="0"/>
                    </a:moveTo>
                    <a:lnTo>
                      <a:pt x="145" y="145"/>
                    </a:lnTo>
                    <a:lnTo>
                      <a:pt x="145" y="2253"/>
                    </a:lnTo>
                    <a:lnTo>
                      <a:pt x="0" y="210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66"/>
              </a:solidFill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3490" name="Freeform 34"/>
              <p:cNvSpPr>
                <a:spLocks/>
              </p:cNvSpPr>
              <p:nvPr/>
            </p:nvSpPr>
            <p:spPr bwMode="auto">
              <a:xfrm>
                <a:off x="1645" y="3294"/>
                <a:ext cx="763" cy="4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5" y="145"/>
                  </a:cxn>
                  <a:cxn ang="0">
                    <a:pos x="2289" y="145"/>
                  </a:cxn>
                  <a:cxn ang="0">
                    <a:pos x="2144" y="0"/>
                  </a:cxn>
                  <a:cxn ang="0">
                    <a:pos x="0" y="0"/>
                  </a:cxn>
                </a:cxnLst>
                <a:rect l="0" t="0" r="r" b="b"/>
                <a:pathLst>
                  <a:path w="2289" h="145">
                    <a:moveTo>
                      <a:pt x="0" y="0"/>
                    </a:moveTo>
                    <a:lnTo>
                      <a:pt x="145" y="145"/>
                    </a:lnTo>
                    <a:lnTo>
                      <a:pt x="2289" y="145"/>
                    </a:lnTo>
                    <a:lnTo>
                      <a:pt x="21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66"/>
              </a:solidFill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3491" name="Rectangle 35"/>
              <p:cNvSpPr>
                <a:spLocks noChangeArrowheads="1"/>
              </p:cNvSpPr>
              <p:nvPr/>
            </p:nvSpPr>
            <p:spPr bwMode="auto">
              <a:xfrm>
                <a:off x="1650" y="2597"/>
                <a:ext cx="716" cy="692"/>
              </a:xfrm>
              <a:prstGeom prst="rect">
                <a:avLst/>
              </a:prstGeom>
              <a:solidFill>
                <a:srgbClr val="000066"/>
              </a:solidFill>
              <a:ln w="17463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03492" name="Group 36"/>
            <p:cNvGrpSpPr>
              <a:grpSpLocks/>
            </p:cNvGrpSpPr>
            <p:nvPr/>
          </p:nvGrpSpPr>
          <p:grpSpPr bwMode="auto">
            <a:xfrm>
              <a:off x="1792" y="2697"/>
              <a:ext cx="427" cy="485"/>
              <a:chOff x="1780" y="2553"/>
              <a:chExt cx="427" cy="485"/>
            </a:xfrm>
          </p:grpSpPr>
          <p:sp>
            <p:nvSpPr>
              <p:cNvPr id="403493" name="Rectangle 37"/>
              <p:cNvSpPr>
                <a:spLocks noChangeArrowheads="1"/>
              </p:cNvSpPr>
              <p:nvPr/>
            </p:nvSpPr>
            <p:spPr bwMode="auto">
              <a:xfrm>
                <a:off x="1821" y="2553"/>
                <a:ext cx="360" cy="144"/>
              </a:xfrm>
              <a:prstGeom prst="rect">
                <a:avLst/>
              </a:prstGeom>
              <a:solidFill>
                <a:srgbClr val="0000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>
                  <a:spcBef>
                    <a:spcPct val="50000"/>
                  </a:spcBef>
                  <a:buSzTx/>
                  <a:buFontTx/>
                  <a:buNone/>
                </a:pPr>
                <a:r>
                  <a:rPr lang="de-DE" sz="1500" b="1">
                    <a:solidFill>
                      <a:srgbClr val="FFFF00"/>
                    </a:solidFill>
                  </a:rPr>
                  <a:t>OMCE</a:t>
                </a:r>
                <a:endParaRPr lang="de-DE">
                  <a:solidFill>
                    <a:srgbClr val="FFFF00"/>
                  </a:solidFill>
                </a:endParaRPr>
              </a:p>
            </p:txBody>
          </p:sp>
          <p:sp>
            <p:nvSpPr>
              <p:cNvPr id="403494" name="Rectangle 38"/>
              <p:cNvSpPr>
                <a:spLocks noChangeArrowheads="1"/>
              </p:cNvSpPr>
              <p:nvPr/>
            </p:nvSpPr>
            <p:spPr bwMode="auto">
              <a:xfrm>
                <a:off x="1780" y="2724"/>
                <a:ext cx="406" cy="144"/>
              </a:xfrm>
              <a:prstGeom prst="rect">
                <a:avLst/>
              </a:prstGeom>
              <a:solidFill>
                <a:srgbClr val="0000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>
                  <a:spcBef>
                    <a:spcPct val="50000"/>
                  </a:spcBef>
                  <a:buSzTx/>
                  <a:buFontTx/>
                  <a:buNone/>
                </a:pPr>
                <a:r>
                  <a:rPr lang="de-DE" sz="1500" b="1">
                    <a:solidFill>
                      <a:srgbClr val="FFFF00"/>
                    </a:solidFill>
                  </a:rPr>
                  <a:t>Olanda</a:t>
                </a:r>
                <a:endParaRPr lang="de-DE">
                  <a:solidFill>
                    <a:srgbClr val="FFFF00"/>
                  </a:solidFill>
                </a:endParaRPr>
              </a:p>
            </p:txBody>
          </p:sp>
          <p:sp>
            <p:nvSpPr>
              <p:cNvPr id="403495" name="Rectangle 39"/>
              <p:cNvSpPr>
                <a:spLocks noChangeArrowheads="1"/>
              </p:cNvSpPr>
              <p:nvPr/>
            </p:nvSpPr>
            <p:spPr bwMode="auto">
              <a:xfrm>
                <a:off x="1794" y="2894"/>
                <a:ext cx="413" cy="144"/>
              </a:xfrm>
              <a:prstGeom prst="rect">
                <a:avLst/>
              </a:prstGeom>
              <a:solidFill>
                <a:srgbClr val="0000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>
                  <a:spcBef>
                    <a:spcPct val="50000"/>
                  </a:spcBef>
                  <a:buSzTx/>
                  <a:buFontTx/>
                  <a:buNone/>
                </a:pPr>
                <a:r>
                  <a:rPr lang="de-DE" sz="1500" b="1">
                    <a:solidFill>
                      <a:srgbClr val="FFFF00"/>
                    </a:solidFill>
                  </a:rPr>
                  <a:t>Europa</a:t>
                </a:r>
                <a:endParaRPr lang="de-DE">
                  <a:solidFill>
                    <a:srgbClr val="000066"/>
                  </a:solidFill>
                </a:endParaRPr>
              </a:p>
            </p:txBody>
          </p:sp>
        </p:grpSp>
      </p:grpSp>
      <p:grpSp>
        <p:nvGrpSpPr>
          <p:cNvPr id="403496" name="Group 40"/>
          <p:cNvGrpSpPr>
            <a:grpSpLocks/>
          </p:cNvGrpSpPr>
          <p:nvPr/>
        </p:nvGrpSpPr>
        <p:grpSpPr bwMode="auto">
          <a:xfrm>
            <a:off x="3806825" y="3716338"/>
            <a:ext cx="1211263" cy="1192212"/>
            <a:chOff x="2506" y="2592"/>
            <a:chExt cx="763" cy="751"/>
          </a:xfrm>
        </p:grpSpPr>
        <p:grpSp>
          <p:nvGrpSpPr>
            <p:cNvPr id="403497" name="Group 41"/>
            <p:cNvGrpSpPr>
              <a:grpSpLocks/>
            </p:cNvGrpSpPr>
            <p:nvPr/>
          </p:nvGrpSpPr>
          <p:grpSpPr bwMode="auto">
            <a:xfrm>
              <a:off x="2506" y="2592"/>
              <a:ext cx="763" cy="751"/>
              <a:chOff x="2506" y="2592"/>
              <a:chExt cx="763" cy="751"/>
            </a:xfrm>
          </p:grpSpPr>
          <p:sp>
            <p:nvSpPr>
              <p:cNvPr id="403498" name="Freeform 42"/>
              <p:cNvSpPr>
                <a:spLocks/>
              </p:cNvSpPr>
              <p:nvPr/>
            </p:nvSpPr>
            <p:spPr bwMode="auto">
              <a:xfrm>
                <a:off x="3221" y="2592"/>
                <a:ext cx="48" cy="75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5" y="145"/>
                  </a:cxn>
                  <a:cxn ang="0">
                    <a:pos x="145" y="2253"/>
                  </a:cxn>
                  <a:cxn ang="0">
                    <a:pos x="0" y="2108"/>
                  </a:cxn>
                  <a:cxn ang="0">
                    <a:pos x="0" y="0"/>
                  </a:cxn>
                </a:cxnLst>
                <a:rect l="0" t="0" r="r" b="b"/>
                <a:pathLst>
                  <a:path w="145" h="2253">
                    <a:moveTo>
                      <a:pt x="0" y="0"/>
                    </a:moveTo>
                    <a:lnTo>
                      <a:pt x="145" y="145"/>
                    </a:lnTo>
                    <a:lnTo>
                      <a:pt x="145" y="2253"/>
                    </a:lnTo>
                    <a:lnTo>
                      <a:pt x="0" y="210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66"/>
              </a:solidFill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3499" name="Freeform 43"/>
              <p:cNvSpPr>
                <a:spLocks/>
              </p:cNvSpPr>
              <p:nvPr/>
            </p:nvSpPr>
            <p:spPr bwMode="auto">
              <a:xfrm>
                <a:off x="2506" y="3294"/>
                <a:ext cx="763" cy="4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5" y="145"/>
                  </a:cxn>
                  <a:cxn ang="0">
                    <a:pos x="2289" y="145"/>
                  </a:cxn>
                  <a:cxn ang="0">
                    <a:pos x="2144" y="0"/>
                  </a:cxn>
                  <a:cxn ang="0">
                    <a:pos x="0" y="0"/>
                  </a:cxn>
                </a:cxnLst>
                <a:rect l="0" t="0" r="r" b="b"/>
                <a:pathLst>
                  <a:path w="2289" h="145">
                    <a:moveTo>
                      <a:pt x="0" y="0"/>
                    </a:moveTo>
                    <a:lnTo>
                      <a:pt x="145" y="145"/>
                    </a:lnTo>
                    <a:lnTo>
                      <a:pt x="2289" y="145"/>
                    </a:lnTo>
                    <a:lnTo>
                      <a:pt x="21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66"/>
              </a:solidFill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3500" name="Rectangle 44"/>
              <p:cNvSpPr>
                <a:spLocks noChangeArrowheads="1"/>
              </p:cNvSpPr>
              <p:nvPr/>
            </p:nvSpPr>
            <p:spPr bwMode="auto">
              <a:xfrm>
                <a:off x="2511" y="2597"/>
                <a:ext cx="705" cy="692"/>
              </a:xfrm>
              <a:prstGeom prst="rect">
                <a:avLst/>
              </a:prstGeom>
              <a:solidFill>
                <a:srgbClr val="000066"/>
              </a:solidFill>
              <a:ln w="17463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03501" name="Group 45"/>
            <p:cNvGrpSpPr>
              <a:grpSpLocks/>
            </p:cNvGrpSpPr>
            <p:nvPr/>
          </p:nvGrpSpPr>
          <p:grpSpPr bwMode="auto">
            <a:xfrm>
              <a:off x="2520" y="2685"/>
              <a:ext cx="681" cy="485"/>
              <a:chOff x="2527" y="2553"/>
              <a:chExt cx="681" cy="485"/>
            </a:xfrm>
          </p:grpSpPr>
          <p:sp>
            <p:nvSpPr>
              <p:cNvPr id="403502" name="Rectangle 46"/>
              <p:cNvSpPr>
                <a:spLocks noChangeArrowheads="1"/>
              </p:cNvSpPr>
              <p:nvPr/>
            </p:nvSpPr>
            <p:spPr bwMode="auto">
              <a:xfrm>
                <a:off x="2736" y="2553"/>
                <a:ext cx="253" cy="144"/>
              </a:xfrm>
              <a:prstGeom prst="rect">
                <a:avLst/>
              </a:prstGeom>
              <a:solidFill>
                <a:srgbClr val="0000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>
                  <a:spcBef>
                    <a:spcPct val="50000"/>
                  </a:spcBef>
                  <a:buSzTx/>
                  <a:buFontTx/>
                  <a:buNone/>
                </a:pPr>
                <a:r>
                  <a:rPr lang="de-DE" sz="1500" b="1">
                    <a:solidFill>
                      <a:srgbClr val="FFFF00"/>
                    </a:solidFill>
                  </a:rPr>
                  <a:t>OEP</a:t>
                </a:r>
                <a:endParaRPr lang="de-DE">
                  <a:solidFill>
                    <a:srgbClr val="FFFF00"/>
                  </a:solidFill>
                </a:endParaRPr>
              </a:p>
            </p:txBody>
          </p:sp>
          <p:sp>
            <p:nvSpPr>
              <p:cNvPr id="403503" name="Rectangle 47"/>
              <p:cNvSpPr>
                <a:spLocks noChangeArrowheads="1"/>
              </p:cNvSpPr>
              <p:nvPr/>
            </p:nvSpPr>
            <p:spPr bwMode="auto">
              <a:xfrm>
                <a:off x="2569" y="2724"/>
                <a:ext cx="586" cy="144"/>
              </a:xfrm>
              <a:prstGeom prst="rect">
                <a:avLst/>
              </a:prstGeom>
              <a:solidFill>
                <a:srgbClr val="0000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>
                  <a:spcBef>
                    <a:spcPct val="50000"/>
                  </a:spcBef>
                  <a:buSzTx/>
                  <a:buFontTx/>
                  <a:buNone/>
                </a:pPr>
                <a:r>
                  <a:rPr lang="de-DE" sz="1500" b="1">
                    <a:solidFill>
                      <a:srgbClr val="FFFF00"/>
                    </a:solidFill>
                  </a:rPr>
                  <a:t>Singapore</a:t>
                </a:r>
                <a:endParaRPr lang="de-DE">
                  <a:solidFill>
                    <a:srgbClr val="000066"/>
                  </a:solidFill>
                </a:endParaRPr>
              </a:p>
            </p:txBody>
          </p:sp>
          <p:sp>
            <p:nvSpPr>
              <p:cNvPr id="403504" name="Rectangle 48"/>
              <p:cNvSpPr>
                <a:spLocks noChangeArrowheads="1"/>
              </p:cNvSpPr>
              <p:nvPr/>
            </p:nvSpPr>
            <p:spPr bwMode="auto">
              <a:xfrm>
                <a:off x="2527" y="2894"/>
                <a:ext cx="681" cy="144"/>
              </a:xfrm>
              <a:prstGeom prst="rect">
                <a:avLst/>
              </a:prstGeom>
              <a:solidFill>
                <a:srgbClr val="0000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>
                  <a:spcBef>
                    <a:spcPct val="50000"/>
                  </a:spcBef>
                  <a:buSzTx/>
                  <a:buFontTx/>
                  <a:buNone/>
                </a:pPr>
                <a:r>
                  <a:rPr lang="de-DE" sz="1500" b="1">
                    <a:solidFill>
                      <a:srgbClr val="FFFF00"/>
                    </a:solidFill>
                  </a:rPr>
                  <a:t>Asia-Pacific</a:t>
                </a:r>
                <a:endParaRPr lang="de-DE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403505" name="Group 49"/>
          <p:cNvGrpSpPr>
            <a:grpSpLocks/>
          </p:cNvGrpSpPr>
          <p:nvPr/>
        </p:nvGrpSpPr>
        <p:grpSpPr bwMode="auto">
          <a:xfrm>
            <a:off x="5175250" y="3716338"/>
            <a:ext cx="1211263" cy="1192212"/>
            <a:chOff x="3368" y="2592"/>
            <a:chExt cx="763" cy="751"/>
          </a:xfrm>
        </p:grpSpPr>
        <p:grpSp>
          <p:nvGrpSpPr>
            <p:cNvPr id="403506" name="Group 50"/>
            <p:cNvGrpSpPr>
              <a:grpSpLocks/>
            </p:cNvGrpSpPr>
            <p:nvPr/>
          </p:nvGrpSpPr>
          <p:grpSpPr bwMode="auto">
            <a:xfrm>
              <a:off x="3368" y="2592"/>
              <a:ext cx="763" cy="751"/>
              <a:chOff x="3368" y="2592"/>
              <a:chExt cx="763" cy="751"/>
            </a:xfrm>
          </p:grpSpPr>
          <p:sp>
            <p:nvSpPr>
              <p:cNvPr id="403507" name="Freeform 51"/>
              <p:cNvSpPr>
                <a:spLocks/>
              </p:cNvSpPr>
              <p:nvPr/>
            </p:nvSpPr>
            <p:spPr bwMode="auto">
              <a:xfrm>
                <a:off x="4082" y="2592"/>
                <a:ext cx="49" cy="75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5" y="145"/>
                  </a:cxn>
                  <a:cxn ang="0">
                    <a:pos x="145" y="2253"/>
                  </a:cxn>
                  <a:cxn ang="0">
                    <a:pos x="0" y="2108"/>
                  </a:cxn>
                  <a:cxn ang="0">
                    <a:pos x="0" y="0"/>
                  </a:cxn>
                </a:cxnLst>
                <a:rect l="0" t="0" r="r" b="b"/>
                <a:pathLst>
                  <a:path w="145" h="2253">
                    <a:moveTo>
                      <a:pt x="0" y="0"/>
                    </a:moveTo>
                    <a:lnTo>
                      <a:pt x="145" y="145"/>
                    </a:lnTo>
                    <a:lnTo>
                      <a:pt x="145" y="2253"/>
                    </a:lnTo>
                    <a:lnTo>
                      <a:pt x="0" y="210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66"/>
              </a:solidFill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3508" name="Freeform 52"/>
              <p:cNvSpPr>
                <a:spLocks/>
              </p:cNvSpPr>
              <p:nvPr/>
            </p:nvSpPr>
            <p:spPr bwMode="auto">
              <a:xfrm>
                <a:off x="3368" y="3294"/>
                <a:ext cx="763" cy="4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5" y="145"/>
                  </a:cxn>
                  <a:cxn ang="0">
                    <a:pos x="2289" y="145"/>
                  </a:cxn>
                  <a:cxn ang="0">
                    <a:pos x="2144" y="0"/>
                  </a:cxn>
                  <a:cxn ang="0">
                    <a:pos x="0" y="0"/>
                  </a:cxn>
                </a:cxnLst>
                <a:rect l="0" t="0" r="r" b="b"/>
                <a:pathLst>
                  <a:path w="2289" h="145">
                    <a:moveTo>
                      <a:pt x="0" y="0"/>
                    </a:moveTo>
                    <a:lnTo>
                      <a:pt x="145" y="145"/>
                    </a:lnTo>
                    <a:lnTo>
                      <a:pt x="2289" y="145"/>
                    </a:lnTo>
                    <a:lnTo>
                      <a:pt x="21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66"/>
              </a:solidFill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3509" name="Rectangle 53"/>
              <p:cNvSpPr>
                <a:spLocks noChangeArrowheads="1"/>
              </p:cNvSpPr>
              <p:nvPr/>
            </p:nvSpPr>
            <p:spPr bwMode="auto">
              <a:xfrm>
                <a:off x="3373" y="2597"/>
                <a:ext cx="704" cy="692"/>
              </a:xfrm>
              <a:prstGeom prst="rect">
                <a:avLst/>
              </a:prstGeom>
              <a:solidFill>
                <a:srgbClr val="000066"/>
              </a:solidFill>
              <a:ln w="17463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03510" name="Group 54"/>
            <p:cNvGrpSpPr>
              <a:grpSpLocks/>
            </p:cNvGrpSpPr>
            <p:nvPr/>
          </p:nvGrpSpPr>
          <p:grpSpPr bwMode="auto">
            <a:xfrm>
              <a:off x="3391" y="2685"/>
              <a:ext cx="517" cy="610"/>
              <a:chOff x="3391" y="2553"/>
              <a:chExt cx="517" cy="610"/>
            </a:xfrm>
          </p:grpSpPr>
          <p:sp>
            <p:nvSpPr>
              <p:cNvPr id="403511" name="Rectangle 55"/>
              <p:cNvSpPr>
                <a:spLocks noChangeArrowheads="1"/>
              </p:cNvSpPr>
              <p:nvPr/>
            </p:nvSpPr>
            <p:spPr bwMode="auto">
              <a:xfrm>
                <a:off x="3541" y="2553"/>
                <a:ext cx="367" cy="144"/>
              </a:xfrm>
              <a:prstGeom prst="rect">
                <a:avLst/>
              </a:prstGeom>
              <a:solidFill>
                <a:srgbClr val="0000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>
                  <a:spcBef>
                    <a:spcPct val="50000"/>
                  </a:spcBef>
                  <a:buSzTx/>
                  <a:buFontTx/>
                  <a:buNone/>
                </a:pPr>
                <a:r>
                  <a:rPr lang="de-DE" sz="1500" b="1">
                    <a:solidFill>
                      <a:srgbClr val="FFFF00"/>
                    </a:solidFill>
                  </a:rPr>
                  <a:t>OMCC</a:t>
                </a:r>
                <a:endParaRPr lang="de-DE">
                  <a:solidFill>
                    <a:srgbClr val="FFFF00"/>
                  </a:solidFill>
                </a:endParaRPr>
              </a:p>
            </p:txBody>
          </p:sp>
          <p:sp>
            <p:nvSpPr>
              <p:cNvPr id="403512" name="Rectangle 56"/>
              <p:cNvSpPr>
                <a:spLocks noChangeArrowheads="1"/>
              </p:cNvSpPr>
              <p:nvPr/>
            </p:nvSpPr>
            <p:spPr bwMode="auto">
              <a:xfrm>
                <a:off x="3558" y="2724"/>
                <a:ext cx="333" cy="144"/>
              </a:xfrm>
              <a:prstGeom prst="rect">
                <a:avLst/>
              </a:prstGeom>
              <a:solidFill>
                <a:srgbClr val="0000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>
                  <a:spcBef>
                    <a:spcPct val="50000"/>
                  </a:spcBef>
                  <a:buSzTx/>
                  <a:buFontTx/>
                  <a:buNone/>
                </a:pPr>
                <a:r>
                  <a:rPr lang="de-DE" sz="1500" b="1">
                    <a:solidFill>
                      <a:srgbClr val="FFFF00"/>
                    </a:solidFill>
                  </a:rPr>
                  <a:t>China</a:t>
                </a:r>
                <a:endParaRPr lang="de-DE">
                  <a:solidFill>
                    <a:srgbClr val="000066"/>
                  </a:solidFill>
                </a:endParaRPr>
              </a:p>
            </p:txBody>
          </p:sp>
          <p:sp>
            <p:nvSpPr>
              <p:cNvPr id="403513" name="Rectangle 57"/>
              <p:cNvSpPr>
                <a:spLocks noChangeArrowheads="1"/>
              </p:cNvSpPr>
              <p:nvPr/>
            </p:nvSpPr>
            <p:spPr bwMode="auto">
              <a:xfrm>
                <a:off x="3391" y="2894"/>
                <a:ext cx="0" cy="269"/>
              </a:xfrm>
              <a:prstGeom prst="rect">
                <a:avLst/>
              </a:prstGeom>
              <a:solidFill>
                <a:srgbClr val="0000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>
                  <a:spcBef>
                    <a:spcPct val="50000"/>
                  </a:spcBef>
                  <a:buSzTx/>
                  <a:buFontTx/>
                  <a:buNone/>
                </a:pPr>
                <a:endParaRPr lang="de-DE">
                  <a:solidFill>
                    <a:srgbClr val="000066"/>
                  </a:solidFill>
                </a:endParaRPr>
              </a:p>
            </p:txBody>
          </p:sp>
        </p:grpSp>
      </p:grpSp>
      <p:grpSp>
        <p:nvGrpSpPr>
          <p:cNvPr id="403514" name="Group 58"/>
          <p:cNvGrpSpPr>
            <a:grpSpLocks/>
          </p:cNvGrpSpPr>
          <p:nvPr/>
        </p:nvGrpSpPr>
        <p:grpSpPr bwMode="auto">
          <a:xfrm>
            <a:off x="6542088" y="3716338"/>
            <a:ext cx="1211262" cy="1192212"/>
            <a:chOff x="4229" y="2592"/>
            <a:chExt cx="763" cy="751"/>
          </a:xfrm>
        </p:grpSpPr>
        <p:grpSp>
          <p:nvGrpSpPr>
            <p:cNvPr id="403515" name="Group 59"/>
            <p:cNvGrpSpPr>
              <a:grpSpLocks/>
            </p:cNvGrpSpPr>
            <p:nvPr/>
          </p:nvGrpSpPr>
          <p:grpSpPr bwMode="auto">
            <a:xfrm>
              <a:off x="4229" y="2592"/>
              <a:ext cx="763" cy="751"/>
              <a:chOff x="4229" y="2592"/>
              <a:chExt cx="763" cy="751"/>
            </a:xfrm>
          </p:grpSpPr>
          <p:sp>
            <p:nvSpPr>
              <p:cNvPr id="403516" name="Freeform 60"/>
              <p:cNvSpPr>
                <a:spLocks/>
              </p:cNvSpPr>
              <p:nvPr/>
            </p:nvSpPr>
            <p:spPr bwMode="auto">
              <a:xfrm>
                <a:off x="4944" y="2592"/>
                <a:ext cx="48" cy="75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5" y="145"/>
                  </a:cxn>
                  <a:cxn ang="0">
                    <a:pos x="145" y="2253"/>
                  </a:cxn>
                  <a:cxn ang="0">
                    <a:pos x="0" y="2108"/>
                  </a:cxn>
                  <a:cxn ang="0">
                    <a:pos x="0" y="0"/>
                  </a:cxn>
                </a:cxnLst>
                <a:rect l="0" t="0" r="r" b="b"/>
                <a:pathLst>
                  <a:path w="145" h="2253">
                    <a:moveTo>
                      <a:pt x="0" y="0"/>
                    </a:moveTo>
                    <a:lnTo>
                      <a:pt x="145" y="145"/>
                    </a:lnTo>
                    <a:lnTo>
                      <a:pt x="145" y="2253"/>
                    </a:lnTo>
                    <a:lnTo>
                      <a:pt x="0" y="210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66"/>
              </a:solidFill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3517" name="Freeform 61"/>
              <p:cNvSpPr>
                <a:spLocks/>
              </p:cNvSpPr>
              <p:nvPr/>
            </p:nvSpPr>
            <p:spPr bwMode="auto">
              <a:xfrm>
                <a:off x="4229" y="3294"/>
                <a:ext cx="763" cy="4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5" y="145"/>
                  </a:cxn>
                  <a:cxn ang="0">
                    <a:pos x="2289" y="145"/>
                  </a:cxn>
                  <a:cxn ang="0">
                    <a:pos x="2144" y="0"/>
                  </a:cxn>
                  <a:cxn ang="0">
                    <a:pos x="0" y="0"/>
                  </a:cxn>
                </a:cxnLst>
                <a:rect l="0" t="0" r="r" b="b"/>
                <a:pathLst>
                  <a:path w="2289" h="145">
                    <a:moveTo>
                      <a:pt x="0" y="0"/>
                    </a:moveTo>
                    <a:lnTo>
                      <a:pt x="145" y="145"/>
                    </a:lnTo>
                    <a:lnTo>
                      <a:pt x="2289" y="145"/>
                    </a:lnTo>
                    <a:lnTo>
                      <a:pt x="21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66"/>
              </a:solidFill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3518" name="Rectangle 62"/>
              <p:cNvSpPr>
                <a:spLocks noChangeArrowheads="1"/>
              </p:cNvSpPr>
              <p:nvPr/>
            </p:nvSpPr>
            <p:spPr bwMode="auto">
              <a:xfrm>
                <a:off x="4234" y="2597"/>
                <a:ext cx="705" cy="692"/>
              </a:xfrm>
              <a:prstGeom prst="rect">
                <a:avLst/>
              </a:prstGeom>
              <a:solidFill>
                <a:srgbClr val="000066"/>
              </a:solidFill>
              <a:ln w="17463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03519" name="Group 63"/>
            <p:cNvGrpSpPr>
              <a:grpSpLocks/>
            </p:cNvGrpSpPr>
            <p:nvPr/>
          </p:nvGrpSpPr>
          <p:grpSpPr bwMode="auto">
            <a:xfrm>
              <a:off x="4413" y="2692"/>
              <a:ext cx="453" cy="327"/>
              <a:chOff x="4413" y="2632"/>
              <a:chExt cx="453" cy="327"/>
            </a:xfrm>
          </p:grpSpPr>
          <p:sp>
            <p:nvSpPr>
              <p:cNvPr id="403520" name="Rectangle 64"/>
              <p:cNvSpPr>
                <a:spLocks noChangeArrowheads="1"/>
              </p:cNvSpPr>
              <p:nvPr/>
            </p:nvSpPr>
            <p:spPr bwMode="auto">
              <a:xfrm>
                <a:off x="4413" y="2632"/>
                <a:ext cx="347" cy="144"/>
              </a:xfrm>
              <a:prstGeom prst="rect">
                <a:avLst/>
              </a:prstGeom>
              <a:solidFill>
                <a:srgbClr val="0000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>
                  <a:spcBef>
                    <a:spcPct val="50000"/>
                  </a:spcBef>
                  <a:buSzTx/>
                  <a:buFontTx/>
                  <a:buNone/>
                </a:pPr>
                <a:r>
                  <a:rPr lang="de-DE" sz="1500" b="1">
                    <a:solidFill>
                      <a:srgbClr val="FFFF00"/>
                    </a:solidFill>
                  </a:rPr>
                  <a:t>OMCJ</a:t>
                </a:r>
                <a:endParaRPr lang="de-DE">
                  <a:solidFill>
                    <a:srgbClr val="000066"/>
                  </a:solidFill>
                </a:endParaRPr>
              </a:p>
            </p:txBody>
          </p:sp>
          <p:sp>
            <p:nvSpPr>
              <p:cNvPr id="403521" name="Rectangle 65"/>
              <p:cNvSpPr>
                <a:spLocks noChangeArrowheads="1"/>
              </p:cNvSpPr>
              <p:nvPr/>
            </p:nvSpPr>
            <p:spPr bwMode="auto">
              <a:xfrm>
                <a:off x="4413" y="2815"/>
                <a:ext cx="453" cy="144"/>
              </a:xfrm>
              <a:prstGeom prst="rect">
                <a:avLst/>
              </a:prstGeom>
              <a:solidFill>
                <a:srgbClr val="0000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>
                  <a:spcBef>
                    <a:spcPct val="50000"/>
                  </a:spcBef>
                  <a:buSzTx/>
                  <a:buFontTx/>
                  <a:buNone/>
                </a:pPr>
                <a:r>
                  <a:rPr lang="de-DE" sz="1500" b="1">
                    <a:solidFill>
                      <a:srgbClr val="FFFF00"/>
                    </a:solidFill>
                  </a:rPr>
                  <a:t>Japonia</a:t>
                </a:r>
                <a:endParaRPr lang="de-DE">
                  <a:solidFill>
                    <a:srgbClr val="FFFF00"/>
                  </a:solidFill>
                </a:endParaRPr>
              </a:p>
            </p:txBody>
          </p:sp>
        </p:grpSp>
      </p:grpSp>
      <p:sp>
        <p:nvSpPr>
          <p:cNvPr id="403522" name="Rectangle 66"/>
          <p:cNvSpPr>
            <a:spLocks noChangeArrowheads="1"/>
          </p:cNvSpPr>
          <p:nvPr/>
        </p:nvSpPr>
        <p:spPr bwMode="auto">
          <a:xfrm>
            <a:off x="4232275" y="5791200"/>
            <a:ext cx="134938" cy="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3523" name="Rectangle 67"/>
          <p:cNvSpPr>
            <a:spLocks noChangeArrowheads="1"/>
          </p:cNvSpPr>
          <p:nvPr/>
        </p:nvSpPr>
        <p:spPr bwMode="auto">
          <a:xfrm>
            <a:off x="2825750" y="5795963"/>
            <a:ext cx="133350" cy="15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03524" name="Group 68"/>
          <p:cNvGrpSpPr>
            <a:grpSpLocks/>
          </p:cNvGrpSpPr>
          <p:nvPr/>
        </p:nvGrpSpPr>
        <p:grpSpPr bwMode="auto">
          <a:xfrm>
            <a:off x="4460875" y="3206750"/>
            <a:ext cx="1071563" cy="441325"/>
            <a:chOff x="2918" y="2206"/>
            <a:chExt cx="675" cy="278"/>
          </a:xfrm>
        </p:grpSpPr>
        <p:sp>
          <p:nvSpPr>
            <p:cNvPr id="403525" name="Oval 69"/>
            <p:cNvSpPr>
              <a:spLocks noChangeArrowheads="1"/>
            </p:cNvSpPr>
            <p:nvPr/>
          </p:nvSpPr>
          <p:spPr bwMode="auto">
            <a:xfrm>
              <a:off x="2967" y="2206"/>
              <a:ext cx="69" cy="38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66"/>
              </a:solidFill>
              <a:round/>
              <a:headEnd/>
              <a:tailEnd/>
            </a:ln>
            <a:effectLst>
              <a:outerShdw dist="17961" dir="2700000" algn="ctr" rotWithShape="0">
                <a:srgbClr val="FFFF0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03526" name="Rectangle 70"/>
            <p:cNvSpPr>
              <a:spLocks noChangeArrowheads="1"/>
            </p:cNvSpPr>
            <p:nvPr/>
          </p:nvSpPr>
          <p:spPr bwMode="auto">
            <a:xfrm>
              <a:off x="3145" y="2242"/>
              <a:ext cx="448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FFFF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l" eaLnBrk="0" hangingPunct="0">
                <a:spcBef>
                  <a:spcPct val="50000"/>
                </a:spcBef>
                <a:buSzTx/>
                <a:buFontTx/>
                <a:buNone/>
              </a:pPr>
              <a:r>
                <a:rPr lang="ro-RO" sz="2500" b="1" dirty="0" smtClean="0">
                  <a:solidFill>
                    <a:srgbClr val="FF3300"/>
                  </a:solidFill>
                </a:rPr>
                <a:t>3</a:t>
              </a:r>
              <a:r>
                <a:rPr lang="en-US" sz="2500" b="1" dirty="0" smtClean="0">
                  <a:solidFill>
                    <a:srgbClr val="FF3300"/>
                  </a:solidFill>
                </a:rPr>
                <a:t>8</a:t>
              </a:r>
              <a:r>
                <a:rPr lang="ro-RO" sz="2500" b="1" dirty="0" smtClean="0">
                  <a:solidFill>
                    <a:srgbClr val="FF3300"/>
                  </a:solidFill>
                </a:rPr>
                <a:t>00</a:t>
              </a:r>
              <a:endParaRPr lang="de-DE" dirty="0">
                <a:solidFill>
                  <a:srgbClr val="FF3300"/>
                </a:solidFill>
              </a:endParaRPr>
            </a:p>
          </p:txBody>
        </p:sp>
        <p:sp>
          <p:nvSpPr>
            <p:cNvPr id="403527" name="Freeform 71"/>
            <p:cNvSpPr>
              <a:spLocks/>
            </p:cNvSpPr>
            <p:nvPr/>
          </p:nvSpPr>
          <p:spPr bwMode="auto">
            <a:xfrm>
              <a:off x="2918" y="2251"/>
              <a:ext cx="167" cy="215"/>
            </a:xfrm>
            <a:custGeom>
              <a:avLst/>
              <a:gdLst/>
              <a:ahLst/>
              <a:cxnLst>
                <a:cxn ang="0">
                  <a:pos x="236" y="0"/>
                </a:cxn>
                <a:cxn ang="0">
                  <a:pos x="350" y="0"/>
                </a:cxn>
                <a:cxn ang="0">
                  <a:pos x="369" y="0"/>
                </a:cxn>
                <a:cxn ang="0">
                  <a:pos x="398" y="0"/>
                </a:cxn>
                <a:cxn ang="0">
                  <a:pos x="423" y="4"/>
                </a:cxn>
                <a:cxn ang="0">
                  <a:pos x="464" y="22"/>
                </a:cxn>
                <a:cxn ang="0">
                  <a:pos x="489" y="50"/>
                </a:cxn>
                <a:cxn ang="0">
                  <a:pos x="500" y="90"/>
                </a:cxn>
                <a:cxn ang="0">
                  <a:pos x="501" y="96"/>
                </a:cxn>
                <a:cxn ang="0">
                  <a:pos x="501" y="282"/>
                </a:cxn>
                <a:cxn ang="0">
                  <a:pos x="501" y="285"/>
                </a:cxn>
                <a:cxn ang="0">
                  <a:pos x="491" y="303"/>
                </a:cxn>
                <a:cxn ang="0">
                  <a:pos x="452" y="312"/>
                </a:cxn>
                <a:cxn ang="0">
                  <a:pos x="415" y="300"/>
                </a:cxn>
                <a:cxn ang="0">
                  <a:pos x="408" y="285"/>
                </a:cxn>
                <a:cxn ang="0">
                  <a:pos x="408" y="282"/>
                </a:cxn>
                <a:cxn ang="0">
                  <a:pos x="408" y="111"/>
                </a:cxn>
                <a:cxn ang="0">
                  <a:pos x="381" y="109"/>
                </a:cxn>
                <a:cxn ang="0">
                  <a:pos x="381" y="591"/>
                </a:cxn>
                <a:cxn ang="0">
                  <a:pos x="381" y="601"/>
                </a:cxn>
                <a:cxn ang="0">
                  <a:pos x="374" y="628"/>
                </a:cxn>
                <a:cxn ang="0">
                  <a:pos x="327" y="644"/>
                </a:cxn>
                <a:cxn ang="0">
                  <a:pos x="287" y="635"/>
                </a:cxn>
                <a:cxn ang="0">
                  <a:pos x="270" y="601"/>
                </a:cxn>
                <a:cxn ang="0">
                  <a:pos x="270" y="594"/>
                </a:cxn>
                <a:cxn ang="0">
                  <a:pos x="270" y="310"/>
                </a:cxn>
                <a:cxn ang="0">
                  <a:pos x="245" y="310"/>
                </a:cxn>
                <a:cxn ang="0">
                  <a:pos x="254" y="310"/>
                </a:cxn>
                <a:cxn ang="0">
                  <a:pos x="229" y="310"/>
                </a:cxn>
                <a:cxn ang="0">
                  <a:pos x="229" y="594"/>
                </a:cxn>
                <a:cxn ang="0">
                  <a:pos x="229" y="601"/>
                </a:cxn>
                <a:cxn ang="0">
                  <a:pos x="228" y="619"/>
                </a:cxn>
                <a:cxn ang="0">
                  <a:pos x="217" y="632"/>
                </a:cxn>
                <a:cxn ang="0">
                  <a:pos x="174" y="644"/>
                </a:cxn>
                <a:cxn ang="0">
                  <a:pos x="128" y="629"/>
                </a:cxn>
                <a:cxn ang="0">
                  <a:pos x="118" y="601"/>
                </a:cxn>
                <a:cxn ang="0">
                  <a:pos x="118" y="591"/>
                </a:cxn>
                <a:cxn ang="0">
                  <a:pos x="117" y="109"/>
                </a:cxn>
                <a:cxn ang="0">
                  <a:pos x="91" y="109"/>
                </a:cxn>
                <a:cxn ang="0">
                  <a:pos x="91" y="282"/>
                </a:cxn>
                <a:cxn ang="0">
                  <a:pos x="91" y="285"/>
                </a:cxn>
                <a:cxn ang="0">
                  <a:pos x="86" y="298"/>
                </a:cxn>
                <a:cxn ang="0">
                  <a:pos x="72" y="307"/>
                </a:cxn>
                <a:cxn ang="0">
                  <a:pos x="46" y="312"/>
                </a:cxn>
                <a:cxn ang="0">
                  <a:pos x="12" y="304"/>
                </a:cxn>
                <a:cxn ang="0">
                  <a:pos x="0" y="285"/>
                </a:cxn>
                <a:cxn ang="0">
                  <a:pos x="0" y="282"/>
                </a:cxn>
                <a:cxn ang="0">
                  <a:pos x="0" y="96"/>
                </a:cxn>
                <a:cxn ang="0">
                  <a:pos x="0" y="90"/>
                </a:cxn>
                <a:cxn ang="0">
                  <a:pos x="34" y="23"/>
                </a:cxn>
                <a:cxn ang="0">
                  <a:pos x="74" y="6"/>
                </a:cxn>
                <a:cxn ang="0">
                  <a:pos x="99" y="1"/>
                </a:cxn>
                <a:cxn ang="0">
                  <a:pos x="130" y="0"/>
                </a:cxn>
                <a:cxn ang="0">
                  <a:pos x="149" y="0"/>
                </a:cxn>
                <a:cxn ang="0">
                  <a:pos x="260" y="0"/>
                </a:cxn>
                <a:cxn ang="0">
                  <a:pos x="236" y="0"/>
                </a:cxn>
              </a:cxnLst>
              <a:rect l="0" t="0" r="r" b="b"/>
              <a:pathLst>
                <a:path w="501" h="644">
                  <a:moveTo>
                    <a:pt x="236" y="0"/>
                  </a:moveTo>
                  <a:lnTo>
                    <a:pt x="350" y="0"/>
                  </a:lnTo>
                  <a:lnTo>
                    <a:pt x="369" y="0"/>
                  </a:lnTo>
                  <a:lnTo>
                    <a:pt x="398" y="0"/>
                  </a:lnTo>
                  <a:lnTo>
                    <a:pt x="423" y="4"/>
                  </a:lnTo>
                  <a:lnTo>
                    <a:pt x="464" y="22"/>
                  </a:lnTo>
                  <a:lnTo>
                    <a:pt x="489" y="50"/>
                  </a:lnTo>
                  <a:lnTo>
                    <a:pt x="500" y="90"/>
                  </a:lnTo>
                  <a:lnTo>
                    <a:pt x="501" y="96"/>
                  </a:lnTo>
                  <a:lnTo>
                    <a:pt x="501" y="282"/>
                  </a:lnTo>
                  <a:lnTo>
                    <a:pt x="501" y="285"/>
                  </a:lnTo>
                  <a:lnTo>
                    <a:pt x="491" y="303"/>
                  </a:lnTo>
                  <a:lnTo>
                    <a:pt x="452" y="312"/>
                  </a:lnTo>
                  <a:lnTo>
                    <a:pt x="415" y="300"/>
                  </a:lnTo>
                  <a:lnTo>
                    <a:pt x="408" y="285"/>
                  </a:lnTo>
                  <a:lnTo>
                    <a:pt x="408" y="282"/>
                  </a:lnTo>
                  <a:lnTo>
                    <a:pt x="408" y="111"/>
                  </a:lnTo>
                  <a:lnTo>
                    <a:pt x="381" y="109"/>
                  </a:lnTo>
                  <a:lnTo>
                    <a:pt x="381" y="591"/>
                  </a:lnTo>
                  <a:lnTo>
                    <a:pt x="381" y="601"/>
                  </a:lnTo>
                  <a:lnTo>
                    <a:pt x="374" y="628"/>
                  </a:lnTo>
                  <a:lnTo>
                    <a:pt x="327" y="644"/>
                  </a:lnTo>
                  <a:lnTo>
                    <a:pt x="287" y="635"/>
                  </a:lnTo>
                  <a:lnTo>
                    <a:pt x="270" y="601"/>
                  </a:lnTo>
                  <a:lnTo>
                    <a:pt x="270" y="594"/>
                  </a:lnTo>
                  <a:lnTo>
                    <a:pt x="270" y="310"/>
                  </a:lnTo>
                  <a:lnTo>
                    <a:pt x="245" y="310"/>
                  </a:lnTo>
                  <a:lnTo>
                    <a:pt x="254" y="310"/>
                  </a:lnTo>
                  <a:lnTo>
                    <a:pt x="229" y="310"/>
                  </a:lnTo>
                  <a:lnTo>
                    <a:pt x="229" y="594"/>
                  </a:lnTo>
                  <a:lnTo>
                    <a:pt x="229" y="601"/>
                  </a:lnTo>
                  <a:lnTo>
                    <a:pt x="228" y="619"/>
                  </a:lnTo>
                  <a:lnTo>
                    <a:pt x="217" y="632"/>
                  </a:lnTo>
                  <a:lnTo>
                    <a:pt x="174" y="644"/>
                  </a:lnTo>
                  <a:lnTo>
                    <a:pt x="128" y="629"/>
                  </a:lnTo>
                  <a:lnTo>
                    <a:pt x="118" y="601"/>
                  </a:lnTo>
                  <a:lnTo>
                    <a:pt x="118" y="591"/>
                  </a:lnTo>
                  <a:lnTo>
                    <a:pt x="117" y="109"/>
                  </a:lnTo>
                  <a:lnTo>
                    <a:pt x="91" y="109"/>
                  </a:lnTo>
                  <a:lnTo>
                    <a:pt x="91" y="282"/>
                  </a:lnTo>
                  <a:lnTo>
                    <a:pt x="91" y="285"/>
                  </a:lnTo>
                  <a:lnTo>
                    <a:pt x="86" y="298"/>
                  </a:lnTo>
                  <a:lnTo>
                    <a:pt x="72" y="307"/>
                  </a:lnTo>
                  <a:lnTo>
                    <a:pt x="46" y="312"/>
                  </a:lnTo>
                  <a:lnTo>
                    <a:pt x="12" y="304"/>
                  </a:lnTo>
                  <a:lnTo>
                    <a:pt x="0" y="285"/>
                  </a:lnTo>
                  <a:lnTo>
                    <a:pt x="0" y="282"/>
                  </a:lnTo>
                  <a:lnTo>
                    <a:pt x="0" y="96"/>
                  </a:lnTo>
                  <a:lnTo>
                    <a:pt x="0" y="90"/>
                  </a:lnTo>
                  <a:lnTo>
                    <a:pt x="34" y="23"/>
                  </a:lnTo>
                  <a:lnTo>
                    <a:pt x="74" y="6"/>
                  </a:lnTo>
                  <a:lnTo>
                    <a:pt x="99" y="1"/>
                  </a:lnTo>
                  <a:lnTo>
                    <a:pt x="130" y="0"/>
                  </a:lnTo>
                  <a:lnTo>
                    <a:pt x="149" y="0"/>
                  </a:lnTo>
                  <a:lnTo>
                    <a:pt x="260" y="0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66"/>
              </a:solidFill>
              <a:prstDash val="solid"/>
              <a:round/>
              <a:headEnd/>
              <a:tailEnd/>
            </a:ln>
            <a:effectLst>
              <a:outerShdw dist="17961" dir="2700000" algn="ctr" rotWithShape="0">
                <a:srgbClr val="FFFF00"/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3528" name="Group 72"/>
          <p:cNvGrpSpPr>
            <a:grpSpLocks/>
          </p:cNvGrpSpPr>
          <p:nvPr/>
        </p:nvGrpSpPr>
        <p:grpSpPr bwMode="auto">
          <a:xfrm>
            <a:off x="3105150" y="3213100"/>
            <a:ext cx="1058863" cy="412750"/>
            <a:chOff x="2064" y="2213"/>
            <a:chExt cx="667" cy="260"/>
          </a:xfrm>
        </p:grpSpPr>
        <p:sp>
          <p:nvSpPr>
            <p:cNvPr id="403529" name="Oval 73"/>
            <p:cNvSpPr>
              <a:spLocks noChangeArrowheads="1"/>
            </p:cNvSpPr>
            <p:nvPr/>
          </p:nvSpPr>
          <p:spPr bwMode="auto">
            <a:xfrm>
              <a:off x="2113" y="2213"/>
              <a:ext cx="69" cy="39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66"/>
              </a:solidFill>
              <a:round/>
              <a:headEnd/>
              <a:tailEnd/>
            </a:ln>
            <a:effectLst>
              <a:outerShdw dist="17961" dir="2700000" algn="ctr" rotWithShape="0">
                <a:srgbClr val="FFFF0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03530" name="Rectangle 74"/>
            <p:cNvSpPr>
              <a:spLocks noChangeArrowheads="1"/>
            </p:cNvSpPr>
            <p:nvPr/>
          </p:nvSpPr>
          <p:spPr bwMode="auto">
            <a:xfrm>
              <a:off x="2283" y="2230"/>
              <a:ext cx="448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FFFF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l" eaLnBrk="0" hangingPunct="0">
                <a:spcBef>
                  <a:spcPct val="50000"/>
                </a:spcBef>
                <a:buSzTx/>
                <a:buFontTx/>
                <a:buNone/>
              </a:pPr>
              <a:r>
                <a:rPr lang="en-US" sz="2500" b="1" dirty="0" smtClean="0">
                  <a:solidFill>
                    <a:srgbClr val="FF3300"/>
                  </a:solidFill>
                </a:rPr>
                <a:t>4</a:t>
              </a:r>
              <a:r>
                <a:rPr lang="ro-RO" sz="2500" b="1" dirty="0" smtClean="0">
                  <a:solidFill>
                    <a:srgbClr val="FF3300"/>
                  </a:solidFill>
                </a:rPr>
                <a:t>500</a:t>
              </a:r>
              <a:endParaRPr lang="de-DE" dirty="0">
                <a:solidFill>
                  <a:srgbClr val="FF3300"/>
                </a:solidFill>
              </a:endParaRPr>
            </a:p>
          </p:txBody>
        </p:sp>
        <p:sp>
          <p:nvSpPr>
            <p:cNvPr id="403531" name="Freeform 75"/>
            <p:cNvSpPr>
              <a:spLocks/>
            </p:cNvSpPr>
            <p:nvPr/>
          </p:nvSpPr>
          <p:spPr bwMode="auto">
            <a:xfrm>
              <a:off x="2064" y="2259"/>
              <a:ext cx="167" cy="214"/>
            </a:xfrm>
            <a:custGeom>
              <a:avLst/>
              <a:gdLst/>
              <a:ahLst/>
              <a:cxnLst>
                <a:cxn ang="0">
                  <a:pos x="237" y="0"/>
                </a:cxn>
                <a:cxn ang="0">
                  <a:pos x="351" y="0"/>
                </a:cxn>
                <a:cxn ang="0">
                  <a:pos x="370" y="0"/>
                </a:cxn>
                <a:cxn ang="0">
                  <a:pos x="398" y="0"/>
                </a:cxn>
                <a:cxn ang="0">
                  <a:pos x="423" y="4"/>
                </a:cxn>
                <a:cxn ang="0">
                  <a:pos x="465" y="22"/>
                </a:cxn>
                <a:cxn ang="0">
                  <a:pos x="490" y="50"/>
                </a:cxn>
                <a:cxn ang="0">
                  <a:pos x="500" y="90"/>
                </a:cxn>
                <a:cxn ang="0">
                  <a:pos x="502" y="96"/>
                </a:cxn>
                <a:cxn ang="0">
                  <a:pos x="502" y="282"/>
                </a:cxn>
                <a:cxn ang="0">
                  <a:pos x="502" y="285"/>
                </a:cxn>
                <a:cxn ang="0">
                  <a:pos x="491" y="303"/>
                </a:cxn>
                <a:cxn ang="0">
                  <a:pos x="453" y="312"/>
                </a:cxn>
                <a:cxn ang="0">
                  <a:pos x="416" y="300"/>
                </a:cxn>
                <a:cxn ang="0">
                  <a:pos x="408" y="285"/>
                </a:cxn>
                <a:cxn ang="0">
                  <a:pos x="408" y="282"/>
                </a:cxn>
                <a:cxn ang="0">
                  <a:pos x="408" y="111"/>
                </a:cxn>
                <a:cxn ang="0">
                  <a:pos x="382" y="109"/>
                </a:cxn>
                <a:cxn ang="0">
                  <a:pos x="382" y="591"/>
                </a:cxn>
                <a:cxn ang="0">
                  <a:pos x="382" y="601"/>
                </a:cxn>
                <a:cxn ang="0">
                  <a:pos x="374" y="628"/>
                </a:cxn>
                <a:cxn ang="0">
                  <a:pos x="327" y="644"/>
                </a:cxn>
                <a:cxn ang="0">
                  <a:pos x="287" y="635"/>
                </a:cxn>
                <a:cxn ang="0">
                  <a:pos x="271" y="601"/>
                </a:cxn>
                <a:cxn ang="0">
                  <a:pos x="271" y="594"/>
                </a:cxn>
                <a:cxn ang="0">
                  <a:pos x="271" y="310"/>
                </a:cxn>
                <a:cxn ang="0">
                  <a:pos x="246" y="310"/>
                </a:cxn>
                <a:cxn ang="0">
                  <a:pos x="255" y="310"/>
                </a:cxn>
                <a:cxn ang="0">
                  <a:pos x="229" y="310"/>
                </a:cxn>
                <a:cxn ang="0">
                  <a:pos x="229" y="594"/>
                </a:cxn>
                <a:cxn ang="0">
                  <a:pos x="229" y="601"/>
                </a:cxn>
                <a:cxn ang="0">
                  <a:pos x="228" y="619"/>
                </a:cxn>
                <a:cxn ang="0">
                  <a:pos x="218" y="633"/>
                </a:cxn>
                <a:cxn ang="0">
                  <a:pos x="175" y="644"/>
                </a:cxn>
                <a:cxn ang="0">
                  <a:pos x="129" y="630"/>
                </a:cxn>
                <a:cxn ang="0">
                  <a:pos x="119" y="601"/>
                </a:cxn>
                <a:cxn ang="0">
                  <a:pos x="119" y="591"/>
                </a:cxn>
                <a:cxn ang="0">
                  <a:pos x="117" y="109"/>
                </a:cxn>
                <a:cxn ang="0">
                  <a:pos x="92" y="109"/>
                </a:cxn>
                <a:cxn ang="0">
                  <a:pos x="92" y="282"/>
                </a:cxn>
                <a:cxn ang="0">
                  <a:pos x="92" y="285"/>
                </a:cxn>
                <a:cxn ang="0">
                  <a:pos x="86" y="299"/>
                </a:cxn>
                <a:cxn ang="0">
                  <a:pos x="73" y="307"/>
                </a:cxn>
                <a:cxn ang="0">
                  <a:pos x="46" y="312"/>
                </a:cxn>
                <a:cxn ang="0">
                  <a:pos x="12" y="304"/>
                </a:cxn>
                <a:cxn ang="0">
                  <a:pos x="0" y="285"/>
                </a:cxn>
                <a:cxn ang="0">
                  <a:pos x="0" y="282"/>
                </a:cxn>
                <a:cxn ang="0">
                  <a:pos x="0" y="96"/>
                </a:cxn>
                <a:cxn ang="0">
                  <a:pos x="0" y="90"/>
                </a:cxn>
                <a:cxn ang="0">
                  <a:pos x="34" y="24"/>
                </a:cxn>
                <a:cxn ang="0">
                  <a:pos x="74" y="6"/>
                </a:cxn>
                <a:cxn ang="0">
                  <a:pos x="99" y="1"/>
                </a:cxn>
                <a:cxn ang="0">
                  <a:pos x="130" y="0"/>
                </a:cxn>
                <a:cxn ang="0">
                  <a:pos x="150" y="0"/>
                </a:cxn>
                <a:cxn ang="0">
                  <a:pos x="260" y="0"/>
                </a:cxn>
                <a:cxn ang="0">
                  <a:pos x="237" y="0"/>
                </a:cxn>
              </a:cxnLst>
              <a:rect l="0" t="0" r="r" b="b"/>
              <a:pathLst>
                <a:path w="502" h="644">
                  <a:moveTo>
                    <a:pt x="237" y="0"/>
                  </a:moveTo>
                  <a:lnTo>
                    <a:pt x="351" y="0"/>
                  </a:lnTo>
                  <a:lnTo>
                    <a:pt x="370" y="0"/>
                  </a:lnTo>
                  <a:lnTo>
                    <a:pt x="398" y="0"/>
                  </a:lnTo>
                  <a:lnTo>
                    <a:pt x="423" y="4"/>
                  </a:lnTo>
                  <a:lnTo>
                    <a:pt x="465" y="22"/>
                  </a:lnTo>
                  <a:lnTo>
                    <a:pt x="490" y="50"/>
                  </a:lnTo>
                  <a:lnTo>
                    <a:pt x="500" y="90"/>
                  </a:lnTo>
                  <a:lnTo>
                    <a:pt x="502" y="96"/>
                  </a:lnTo>
                  <a:lnTo>
                    <a:pt x="502" y="282"/>
                  </a:lnTo>
                  <a:lnTo>
                    <a:pt x="502" y="285"/>
                  </a:lnTo>
                  <a:lnTo>
                    <a:pt x="491" y="303"/>
                  </a:lnTo>
                  <a:lnTo>
                    <a:pt x="453" y="312"/>
                  </a:lnTo>
                  <a:lnTo>
                    <a:pt x="416" y="300"/>
                  </a:lnTo>
                  <a:lnTo>
                    <a:pt x="408" y="285"/>
                  </a:lnTo>
                  <a:lnTo>
                    <a:pt x="408" y="282"/>
                  </a:lnTo>
                  <a:lnTo>
                    <a:pt x="408" y="111"/>
                  </a:lnTo>
                  <a:lnTo>
                    <a:pt x="382" y="109"/>
                  </a:lnTo>
                  <a:lnTo>
                    <a:pt x="382" y="591"/>
                  </a:lnTo>
                  <a:lnTo>
                    <a:pt x="382" y="601"/>
                  </a:lnTo>
                  <a:lnTo>
                    <a:pt x="374" y="628"/>
                  </a:lnTo>
                  <a:lnTo>
                    <a:pt x="327" y="644"/>
                  </a:lnTo>
                  <a:lnTo>
                    <a:pt x="287" y="635"/>
                  </a:lnTo>
                  <a:lnTo>
                    <a:pt x="271" y="601"/>
                  </a:lnTo>
                  <a:lnTo>
                    <a:pt x="271" y="594"/>
                  </a:lnTo>
                  <a:lnTo>
                    <a:pt x="271" y="310"/>
                  </a:lnTo>
                  <a:lnTo>
                    <a:pt x="246" y="310"/>
                  </a:lnTo>
                  <a:lnTo>
                    <a:pt x="255" y="310"/>
                  </a:lnTo>
                  <a:lnTo>
                    <a:pt x="229" y="310"/>
                  </a:lnTo>
                  <a:lnTo>
                    <a:pt x="229" y="594"/>
                  </a:lnTo>
                  <a:lnTo>
                    <a:pt x="229" y="601"/>
                  </a:lnTo>
                  <a:lnTo>
                    <a:pt x="228" y="619"/>
                  </a:lnTo>
                  <a:lnTo>
                    <a:pt x="218" y="633"/>
                  </a:lnTo>
                  <a:lnTo>
                    <a:pt x="175" y="644"/>
                  </a:lnTo>
                  <a:lnTo>
                    <a:pt x="129" y="630"/>
                  </a:lnTo>
                  <a:lnTo>
                    <a:pt x="119" y="601"/>
                  </a:lnTo>
                  <a:lnTo>
                    <a:pt x="119" y="591"/>
                  </a:lnTo>
                  <a:lnTo>
                    <a:pt x="117" y="109"/>
                  </a:lnTo>
                  <a:lnTo>
                    <a:pt x="92" y="109"/>
                  </a:lnTo>
                  <a:lnTo>
                    <a:pt x="92" y="282"/>
                  </a:lnTo>
                  <a:lnTo>
                    <a:pt x="92" y="285"/>
                  </a:lnTo>
                  <a:lnTo>
                    <a:pt x="86" y="299"/>
                  </a:lnTo>
                  <a:lnTo>
                    <a:pt x="73" y="307"/>
                  </a:lnTo>
                  <a:lnTo>
                    <a:pt x="46" y="312"/>
                  </a:lnTo>
                  <a:lnTo>
                    <a:pt x="12" y="304"/>
                  </a:lnTo>
                  <a:lnTo>
                    <a:pt x="0" y="285"/>
                  </a:lnTo>
                  <a:lnTo>
                    <a:pt x="0" y="282"/>
                  </a:lnTo>
                  <a:lnTo>
                    <a:pt x="0" y="96"/>
                  </a:lnTo>
                  <a:lnTo>
                    <a:pt x="0" y="90"/>
                  </a:lnTo>
                  <a:lnTo>
                    <a:pt x="34" y="24"/>
                  </a:lnTo>
                  <a:lnTo>
                    <a:pt x="74" y="6"/>
                  </a:lnTo>
                  <a:lnTo>
                    <a:pt x="99" y="1"/>
                  </a:lnTo>
                  <a:lnTo>
                    <a:pt x="130" y="0"/>
                  </a:lnTo>
                  <a:lnTo>
                    <a:pt x="150" y="0"/>
                  </a:lnTo>
                  <a:lnTo>
                    <a:pt x="260" y="0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66"/>
              </a:solidFill>
              <a:prstDash val="solid"/>
              <a:round/>
              <a:headEnd/>
              <a:tailEnd/>
            </a:ln>
            <a:effectLst>
              <a:outerShdw dist="17961" dir="2700000" algn="ctr" rotWithShape="0">
                <a:srgbClr val="FFFF00"/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3532" name="Group 76"/>
          <p:cNvGrpSpPr>
            <a:grpSpLocks/>
          </p:cNvGrpSpPr>
          <p:nvPr/>
        </p:nvGrpSpPr>
        <p:grpSpPr bwMode="auto">
          <a:xfrm>
            <a:off x="1765301" y="3213100"/>
            <a:ext cx="931863" cy="438150"/>
            <a:chOff x="1220" y="2198"/>
            <a:chExt cx="587" cy="276"/>
          </a:xfrm>
        </p:grpSpPr>
        <p:sp>
          <p:nvSpPr>
            <p:cNvPr id="403533" name="Oval 77"/>
            <p:cNvSpPr>
              <a:spLocks noChangeArrowheads="1"/>
            </p:cNvSpPr>
            <p:nvPr/>
          </p:nvSpPr>
          <p:spPr bwMode="auto">
            <a:xfrm>
              <a:off x="1269" y="2198"/>
              <a:ext cx="69" cy="39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66"/>
              </a:solidFill>
              <a:round/>
              <a:headEnd/>
              <a:tailEnd/>
            </a:ln>
            <a:effectLst>
              <a:outerShdw dist="17961" dir="2700000" algn="ctr" rotWithShape="0">
                <a:srgbClr val="FFFF0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03534" name="Rectangle 78"/>
            <p:cNvSpPr>
              <a:spLocks noChangeArrowheads="1"/>
            </p:cNvSpPr>
            <p:nvPr/>
          </p:nvSpPr>
          <p:spPr bwMode="auto">
            <a:xfrm>
              <a:off x="1471" y="2232"/>
              <a:ext cx="336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FFFF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l" eaLnBrk="0" hangingPunct="0">
                <a:spcBef>
                  <a:spcPct val="50000"/>
                </a:spcBef>
                <a:buSzTx/>
                <a:buFontTx/>
                <a:buNone/>
              </a:pPr>
              <a:r>
                <a:rPr lang="en-US" sz="2500" b="1" dirty="0" smtClean="0">
                  <a:solidFill>
                    <a:srgbClr val="FF3300"/>
                  </a:solidFill>
                </a:rPr>
                <a:t>90</a:t>
              </a:r>
              <a:r>
                <a:rPr lang="ro-RO" sz="2500" b="1" dirty="0" smtClean="0">
                  <a:solidFill>
                    <a:srgbClr val="FF3300"/>
                  </a:solidFill>
                </a:rPr>
                <a:t>0</a:t>
              </a:r>
              <a:endParaRPr lang="de-DE" dirty="0">
                <a:solidFill>
                  <a:srgbClr val="FF3300"/>
                </a:solidFill>
              </a:endParaRPr>
            </a:p>
          </p:txBody>
        </p:sp>
        <p:sp>
          <p:nvSpPr>
            <p:cNvPr id="403535" name="Freeform 79"/>
            <p:cNvSpPr>
              <a:spLocks/>
            </p:cNvSpPr>
            <p:nvPr/>
          </p:nvSpPr>
          <p:spPr bwMode="auto">
            <a:xfrm>
              <a:off x="1220" y="2244"/>
              <a:ext cx="167" cy="214"/>
            </a:xfrm>
            <a:custGeom>
              <a:avLst/>
              <a:gdLst/>
              <a:ahLst/>
              <a:cxnLst>
                <a:cxn ang="0">
                  <a:pos x="236" y="0"/>
                </a:cxn>
                <a:cxn ang="0">
                  <a:pos x="350" y="0"/>
                </a:cxn>
                <a:cxn ang="0">
                  <a:pos x="369" y="0"/>
                </a:cxn>
                <a:cxn ang="0">
                  <a:pos x="398" y="0"/>
                </a:cxn>
                <a:cxn ang="0">
                  <a:pos x="423" y="4"/>
                </a:cxn>
                <a:cxn ang="0">
                  <a:pos x="464" y="22"/>
                </a:cxn>
                <a:cxn ang="0">
                  <a:pos x="489" y="50"/>
                </a:cxn>
                <a:cxn ang="0">
                  <a:pos x="500" y="90"/>
                </a:cxn>
                <a:cxn ang="0">
                  <a:pos x="501" y="96"/>
                </a:cxn>
                <a:cxn ang="0">
                  <a:pos x="501" y="282"/>
                </a:cxn>
                <a:cxn ang="0">
                  <a:pos x="501" y="285"/>
                </a:cxn>
                <a:cxn ang="0">
                  <a:pos x="491" y="303"/>
                </a:cxn>
                <a:cxn ang="0">
                  <a:pos x="452" y="311"/>
                </a:cxn>
                <a:cxn ang="0">
                  <a:pos x="415" y="300"/>
                </a:cxn>
                <a:cxn ang="0">
                  <a:pos x="408" y="285"/>
                </a:cxn>
                <a:cxn ang="0">
                  <a:pos x="408" y="282"/>
                </a:cxn>
                <a:cxn ang="0">
                  <a:pos x="408" y="110"/>
                </a:cxn>
                <a:cxn ang="0">
                  <a:pos x="381" y="109"/>
                </a:cxn>
                <a:cxn ang="0">
                  <a:pos x="381" y="591"/>
                </a:cxn>
                <a:cxn ang="0">
                  <a:pos x="381" y="601"/>
                </a:cxn>
                <a:cxn ang="0">
                  <a:pos x="374" y="628"/>
                </a:cxn>
                <a:cxn ang="0">
                  <a:pos x="327" y="644"/>
                </a:cxn>
                <a:cxn ang="0">
                  <a:pos x="287" y="635"/>
                </a:cxn>
                <a:cxn ang="0">
                  <a:pos x="270" y="601"/>
                </a:cxn>
                <a:cxn ang="0">
                  <a:pos x="270" y="594"/>
                </a:cxn>
                <a:cxn ang="0">
                  <a:pos x="270" y="310"/>
                </a:cxn>
                <a:cxn ang="0">
                  <a:pos x="245" y="310"/>
                </a:cxn>
                <a:cxn ang="0">
                  <a:pos x="254" y="310"/>
                </a:cxn>
                <a:cxn ang="0">
                  <a:pos x="229" y="310"/>
                </a:cxn>
                <a:cxn ang="0">
                  <a:pos x="229" y="594"/>
                </a:cxn>
                <a:cxn ang="0">
                  <a:pos x="229" y="601"/>
                </a:cxn>
                <a:cxn ang="0">
                  <a:pos x="227" y="619"/>
                </a:cxn>
                <a:cxn ang="0">
                  <a:pos x="217" y="632"/>
                </a:cxn>
                <a:cxn ang="0">
                  <a:pos x="174" y="644"/>
                </a:cxn>
                <a:cxn ang="0">
                  <a:pos x="128" y="629"/>
                </a:cxn>
                <a:cxn ang="0">
                  <a:pos x="118" y="601"/>
                </a:cxn>
                <a:cxn ang="0">
                  <a:pos x="118" y="591"/>
                </a:cxn>
                <a:cxn ang="0">
                  <a:pos x="117" y="109"/>
                </a:cxn>
                <a:cxn ang="0">
                  <a:pos x="91" y="109"/>
                </a:cxn>
                <a:cxn ang="0">
                  <a:pos x="91" y="282"/>
                </a:cxn>
                <a:cxn ang="0">
                  <a:pos x="91" y="285"/>
                </a:cxn>
                <a:cxn ang="0">
                  <a:pos x="86" y="298"/>
                </a:cxn>
                <a:cxn ang="0">
                  <a:pos x="72" y="307"/>
                </a:cxn>
                <a:cxn ang="0">
                  <a:pos x="46" y="311"/>
                </a:cxn>
                <a:cxn ang="0">
                  <a:pos x="12" y="304"/>
                </a:cxn>
                <a:cxn ang="0">
                  <a:pos x="0" y="285"/>
                </a:cxn>
                <a:cxn ang="0">
                  <a:pos x="0" y="282"/>
                </a:cxn>
                <a:cxn ang="0">
                  <a:pos x="0" y="96"/>
                </a:cxn>
                <a:cxn ang="0">
                  <a:pos x="0" y="90"/>
                </a:cxn>
                <a:cxn ang="0">
                  <a:pos x="34" y="23"/>
                </a:cxn>
                <a:cxn ang="0">
                  <a:pos x="74" y="5"/>
                </a:cxn>
                <a:cxn ang="0">
                  <a:pos x="99" y="1"/>
                </a:cxn>
                <a:cxn ang="0">
                  <a:pos x="130" y="0"/>
                </a:cxn>
                <a:cxn ang="0">
                  <a:pos x="149" y="0"/>
                </a:cxn>
                <a:cxn ang="0">
                  <a:pos x="260" y="0"/>
                </a:cxn>
                <a:cxn ang="0">
                  <a:pos x="236" y="0"/>
                </a:cxn>
              </a:cxnLst>
              <a:rect l="0" t="0" r="r" b="b"/>
              <a:pathLst>
                <a:path w="501" h="644">
                  <a:moveTo>
                    <a:pt x="236" y="0"/>
                  </a:moveTo>
                  <a:lnTo>
                    <a:pt x="350" y="0"/>
                  </a:lnTo>
                  <a:lnTo>
                    <a:pt x="369" y="0"/>
                  </a:lnTo>
                  <a:lnTo>
                    <a:pt x="398" y="0"/>
                  </a:lnTo>
                  <a:lnTo>
                    <a:pt x="423" y="4"/>
                  </a:lnTo>
                  <a:lnTo>
                    <a:pt x="464" y="22"/>
                  </a:lnTo>
                  <a:lnTo>
                    <a:pt x="489" y="50"/>
                  </a:lnTo>
                  <a:lnTo>
                    <a:pt x="500" y="90"/>
                  </a:lnTo>
                  <a:lnTo>
                    <a:pt x="501" y="96"/>
                  </a:lnTo>
                  <a:lnTo>
                    <a:pt x="501" y="282"/>
                  </a:lnTo>
                  <a:lnTo>
                    <a:pt x="501" y="285"/>
                  </a:lnTo>
                  <a:lnTo>
                    <a:pt x="491" y="303"/>
                  </a:lnTo>
                  <a:lnTo>
                    <a:pt x="452" y="311"/>
                  </a:lnTo>
                  <a:lnTo>
                    <a:pt x="415" y="300"/>
                  </a:lnTo>
                  <a:lnTo>
                    <a:pt x="408" y="285"/>
                  </a:lnTo>
                  <a:lnTo>
                    <a:pt x="408" y="282"/>
                  </a:lnTo>
                  <a:lnTo>
                    <a:pt x="408" y="110"/>
                  </a:lnTo>
                  <a:lnTo>
                    <a:pt x="381" y="109"/>
                  </a:lnTo>
                  <a:lnTo>
                    <a:pt x="381" y="591"/>
                  </a:lnTo>
                  <a:lnTo>
                    <a:pt x="381" y="601"/>
                  </a:lnTo>
                  <a:lnTo>
                    <a:pt x="374" y="628"/>
                  </a:lnTo>
                  <a:lnTo>
                    <a:pt x="327" y="644"/>
                  </a:lnTo>
                  <a:lnTo>
                    <a:pt x="287" y="635"/>
                  </a:lnTo>
                  <a:lnTo>
                    <a:pt x="270" y="601"/>
                  </a:lnTo>
                  <a:lnTo>
                    <a:pt x="270" y="594"/>
                  </a:lnTo>
                  <a:lnTo>
                    <a:pt x="270" y="310"/>
                  </a:lnTo>
                  <a:lnTo>
                    <a:pt x="245" y="310"/>
                  </a:lnTo>
                  <a:lnTo>
                    <a:pt x="254" y="310"/>
                  </a:lnTo>
                  <a:lnTo>
                    <a:pt x="229" y="310"/>
                  </a:lnTo>
                  <a:lnTo>
                    <a:pt x="229" y="594"/>
                  </a:lnTo>
                  <a:lnTo>
                    <a:pt x="229" y="601"/>
                  </a:lnTo>
                  <a:lnTo>
                    <a:pt x="227" y="619"/>
                  </a:lnTo>
                  <a:lnTo>
                    <a:pt x="217" y="632"/>
                  </a:lnTo>
                  <a:lnTo>
                    <a:pt x="174" y="644"/>
                  </a:lnTo>
                  <a:lnTo>
                    <a:pt x="128" y="629"/>
                  </a:lnTo>
                  <a:lnTo>
                    <a:pt x="118" y="601"/>
                  </a:lnTo>
                  <a:lnTo>
                    <a:pt x="118" y="591"/>
                  </a:lnTo>
                  <a:lnTo>
                    <a:pt x="117" y="109"/>
                  </a:lnTo>
                  <a:lnTo>
                    <a:pt x="91" y="109"/>
                  </a:lnTo>
                  <a:lnTo>
                    <a:pt x="91" y="282"/>
                  </a:lnTo>
                  <a:lnTo>
                    <a:pt x="91" y="285"/>
                  </a:lnTo>
                  <a:lnTo>
                    <a:pt x="86" y="298"/>
                  </a:lnTo>
                  <a:lnTo>
                    <a:pt x="72" y="307"/>
                  </a:lnTo>
                  <a:lnTo>
                    <a:pt x="46" y="311"/>
                  </a:lnTo>
                  <a:lnTo>
                    <a:pt x="12" y="304"/>
                  </a:lnTo>
                  <a:lnTo>
                    <a:pt x="0" y="285"/>
                  </a:lnTo>
                  <a:lnTo>
                    <a:pt x="0" y="282"/>
                  </a:lnTo>
                  <a:lnTo>
                    <a:pt x="0" y="96"/>
                  </a:lnTo>
                  <a:lnTo>
                    <a:pt x="0" y="90"/>
                  </a:lnTo>
                  <a:lnTo>
                    <a:pt x="34" y="23"/>
                  </a:lnTo>
                  <a:lnTo>
                    <a:pt x="74" y="5"/>
                  </a:lnTo>
                  <a:lnTo>
                    <a:pt x="99" y="1"/>
                  </a:lnTo>
                  <a:lnTo>
                    <a:pt x="130" y="0"/>
                  </a:lnTo>
                  <a:lnTo>
                    <a:pt x="149" y="0"/>
                  </a:lnTo>
                  <a:lnTo>
                    <a:pt x="260" y="0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66"/>
              </a:solidFill>
              <a:prstDash val="solid"/>
              <a:round/>
              <a:headEnd/>
              <a:tailEnd/>
            </a:ln>
            <a:effectLst>
              <a:outerShdw dist="17961" dir="2700000" algn="ctr" rotWithShape="0">
                <a:srgbClr val="FFFF00"/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3536" name="Group 80"/>
          <p:cNvGrpSpPr>
            <a:grpSpLocks/>
          </p:cNvGrpSpPr>
          <p:nvPr/>
        </p:nvGrpSpPr>
        <p:grpSpPr bwMode="auto">
          <a:xfrm>
            <a:off x="5827713" y="3213104"/>
            <a:ext cx="1073150" cy="414338"/>
            <a:chOff x="3779" y="2207"/>
            <a:chExt cx="676" cy="261"/>
          </a:xfrm>
        </p:grpSpPr>
        <p:sp>
          <p:nvSpPr>
            <p:cNvPr id="403537" name="Oval 81"/>
            <p:cNvSpPr>
              <a:spLocks noChangeArrowheads="1"/>
            </p:cNvSpPr>
            <p:nvPr/>
          </p:nvSpPr>
          <p:spPr bwMode="auto">
            <a:xfrm>
              <a:off x="3828" y="2207"/>
              <a:ext cx="69" cy="38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66"/>
              </a:solidFill>
              <a:round/>
              <a:headEnd/>
              <a:tailEnd/>
            </a:ln>
            <a:effectLst>
              <a:outerShdw dist="17961" dir="2700000" algn="ctr" rotWithShape="0">
                <a:srgbClr val="FFFF0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03538" name="Rectangle 82"/>
            <p:cNvSpPr>
              <a:spLocks noChangeArrowheads="1"/>
            </p:cNvSpPr>
            <p:nvPr/>
          </p:nvSpPr>
          <p:spPr bwMode="auto">
            <a:xfrm>
              <a:off x="4007" y="2226"/>
              <a:ext cx="448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FFFF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l" eaLnBrk="0" hangingPunct="0">
                <a:spcBef>
                  <a:spcPct val="50000"/>
                </a:spcBef>
                <a:buSzTx/>
                <a:buFontTx/>
                <a:buNone/>
              </a:pPr>
              <a:r>
                <a:rPr lang="de-DE" sz="2500" b="1" dirty="0" smtClean="0">
                  <a:solidFill>
                    <a:srgbClr val="FF3300"/>
                  </a:solidFill>
                </a:rPr>
                <a:t>5900</a:t>
              </a:r>
              <a:endParaRPr lang="de-DE" dirty="0">
                <a:solidFill>
                  <a:srgbClr val="FF3300"/>
                </a:solidFill>
              </a:endParaRPr>
            </a:p>
          </p:txBody>
        </p:sp>
        <p:sp>
          <p:nvSpPr>
            <p:cNvPr id="403539" name="Freeform 83"/>
            <p:cNvSpPr>
              <a:spLocks/>
            </p:cNvSpPr>
            <p:nvPr/>
          </p:nvSpPr>
          <p:spPr bwMode="auto">
            <a:xfrm>
              <a:off x="3779" y="2252"/>
              <a:ext cx="167" cy="215"/>
            </a:xfrm>
            <a:custGeom>
              <a:avLst/>
              <a:gdLst/>
              <a:ahLst/>
              <a:cxnLst>
                <a:cxn ang="0">
                  <a:pos x="237" y="0"/>
                </a:cxn>
                <a:cxn ang="0">
                  <a:pos x="350" y="0"/>
                </a:cxn>
                <a:cxn ang="0">
                  <a:pos x="370" y="0"/>
                </a:cxn>
                <a:cxn ang="0">
                  <a:pos x="398" y="0"/>
                </a:cxn>
                <a:cxn ang="0">
                  <a:pos x="423" y="4"/>
                </a:cxn>
                <a:cxn ang="0">
                  <a:pos x="464" y="22"/>
                </a:cxn>
                <a:cxn ang="0">
                  <a:pos x="489" y="50"/>
                </a:cxn>
                <a:cxn ang="0">
                  <a:pos x="500" y="90"/>
                </a:cxn>
                <a:cxn ang="0">
                  <a:pos x="501" y="96"/>
                </a:cxn>
                <a:cxn ang="0">
                  <a:pos x="501" y="282"/>
                </a:cxn>
                <a:cxn ang="0">
                  <a:pos x="501" y="285"/>
                </a:cxn>
                <a:cxn ang="0">
                  <a:pos x="491" y="303"/>
                </a:cxn>
                <a:cxn ang="0">
                  <a:pos x="453" y="312"/>
                </a:cxn>
                <a:cxn ang="0">
                  <a:pos x="416" y="300"/>
                </a:cxn>
                <a:cxn ang="0">
                  <a:pos x="408" y="285"/>
                </a:cxn>
                <a:cxn ang="0">
                  <a:pos x="408" y="282"/>
                </a:cxn>
                <a:cxn ang="0">
                  <a:pos x="408" y="111"/>
                </a:cxn>
                <a:cxn ang="0">
                  <a:pos x="382" y="109"/>
                </a:cxn>
                <a:cxn ang="0">
                  <a:pos x="382" y="591"/>
                </a:cxn>
                <a:cxn ang="0">
                  <a:pos x="382" y="601"/>
                </a:cxn>
                <a:cxn ang="0">
                  <a:pos x="374" y="628"/>
                </a:cxn>
                <a:cxn ang="0">
                  <a:pos x="327" y="644"/>
                </a:cxn>
                <a:cxn ang="0">
                  <a:pos x="287" y="635"/>
                </a:cxn>
                <a:cxn ang="0">
                  <a:pos x="271" y="601"/>
                </a:cxn>
                <a:cxn ang="0">
                  <a:pos x="271" y="594"/>
                </a:cxn>
                <a:cxn ang="0">
                  <a:pos x="271" y="310"/>
                </a:cxn>
                <a:cxn ang="0">
                  <a:pos x="246" y="310"/>
                </a:cxn>
                <a:cxn ang="0">
                  <a:pos x="254" y="310"/>
                </a:cxn>
                <a:cxn ang="0">
                  <a:pos x="229" y="310"/>
                </a:cxn>
                <a:cxn ang="0">
                  <a:pos x="229" y="594"/>
                </a:cxn>
                <a:cxn ang="0">
                  <a:pos x="229" y="601"/>
                </a:cxn>
                <a:cxn ang="0">
                  <a:pos x="228" y="619"/>
                </a:cxn>
                <a:cxn ang="0">
                  <a:pos x="217" y="632"/>
                </a:cxn>
                <a:cxn ang="0">
                  <a:pos x="175" y="644"/>
                </a:cxn>
                <a:cxn ang="0">
                  <a:pos x="129" y="629"/>
                </a:cxn>
                <a:cxn ang="0">
                  <a:pos x="118" y="601"/>
                </a:cxn>
                <a:cxn ang="0">
                  <a:pos x="118" y="591"/>
                </a:cxn>
                <a:cxn ang="0">
                  <a:pos x="117" y="109"/>
                </a:cxn>
                <a:cxn ang="0">
                  <a:pos x="92" y="109"/>
                </a:cxn>
                <a:cxn ang="0">
                  <a:pos x="92" y="282"/>
                </a:cxn>
                <a:cxn ang="0">
                  <a:pos x="92" y="285"/>
                </a:cxn>
                <a:cxn ang="0">
                  <a:pos x="86" y="298"/>
                </a:cxn>
                <a:cxn ang="0">
                  <a:pos x="73" y="307"/>
                </a:cxn>
                <a:cxn ang="0">
                  <a:pos x="46" y="312"/>
                </a:cxn>
                <a:cxn ang="0">
                  <a:pos x="12" y="304"/>
                </a:cxn>
                <a:cxn ang="0">
                  <a:pos x="0" y="285"/>
                </a:cxn>
                <a:cxn ang="0">
                  <a:pos x="0" y="282"/>
                </a:cxn>
                <a:cxn ang="0">
                  <a:pos x="0" y="96"/>
                </a:cxn>
                <a:cxn ang="0">
                  <a:pos x="0" y="90"/>
                </a:cxn>
                <a:cxn ang="0">
                  <a:pos x="34" y="23"/>
                </a:cxn>
                <a:cxn ang="0">
                  <a:pos x="74" y="6"/>
                </a:cxn>
                <a:cxn ang="0">
                  <a:pos x="99" y="1"/>
                </a:cxn>
                <a:cxn ang="0">
                  <a:pos x="130" y="0"/>
                </a:cxn>
                <a:cxn ang="0">
                  <a:pos x="149" y="0"/>
                </a:cxn>
                <a:cxn ang="0">
                  <a:pos x="260" y="0"/>
                </a:cxn>
                <a:cxn ang="0">
                  <a:pos x="237" y="0"/>
                </a:cxn>
              </a:cxnLst>
              <a:rect l="0" t="0" r="r" b="b"/>
              <a:pathLst>
                <a:path w="501" h="644">
                  <a:moveTo>
                    <a:pt x="237" y="0"/>
                  </a:moveTo>
                  <a:lnTo>
                    <a:pt x="350" y="0"/>
                  </a:lnTo>
                  <a:lnTo>
                    <a:pt x="370" y="0"/>
                  </a:lnTo>
                  <a:lnTo>
                    <a:pt x="398" y="0"/>
                  </a:lnTo>
                  <a:lnTo>
                    <a:pt x="423" y="4"/>
                  </a:lnTo>
                  <a:lnTo>
                    <a:pt x="464" y="22"/>
                  </a:lnTo>
                  <a:lnTo>
                    <a:pt x="489" y="50"/>
                  </a:lnTo>
                  <a:lnTo>
                    <a:pt x="500" y="90"/>
                  </a:lnTo>
                  <a:lnTo>
                    <a:pt x="501" y="96"/>
                  </a:lnTo>
                  <a:lnTo>
                    <a:pt x="501" y="282"/>
                  </a:lnTo>
                  <a:lnTo>
                    <a:pt x="501" y="285"/>
                  </a:lnTo>
                  <a:lnTo>
                    <a:pt x="491" y="303"/>
                  </a:lnTo>
                  <a:lnTo>
                    <a:pt x="453" y="312"/>
                  </a:lnTo>
                  <a:lnTo>
                    <a:pt x="416" y="300"/>
                  </a:lnTo>
                  <a:lnTo>
                    <a:pt x="408" y="285"/>
                  </a:lnTo>
                  <a:lnTo>
                    <a:pt x="408" y="282"/>
                  </a:lnTo>
                  <a:lnTo>
                    <a:pt x="408" y="111"/>
                  </a:lnTo>
                  <a:lnTo>
                    <a:pt x="382" y="109"/>
                  </a:lnTo>
                  <a:lnTo>
                    <a:pt x="382" y="591"/>
                  </a:lnTo>
                  <a:lnTo>
                    <a:pt x="382" y="601"/>
                  </a:lnTo>
                  <a:lnTo>
                    <a:pt x="374" y="628"/>
                  </a:lnTo>
                  <a:lnTo>
                    <a:pt x="327" y="644"/>
                  </a:lnTo>
                  <a:lnTo>
                    <a:pt x="287" y="635"/>
                  </a:lnTo>
                  <a:lnTo>
                    <a:pt x="271" y="601"/>
                  </a:lnTo>
                  <a:lnTo>
                    <a:pt x="271" y="594"/>
                  </a:lnTo>
                  <a:lnTo>
                    <a:pt x="271" y="310"/>
                  </a:lnTo>
                  <a:lnTo>
                    <a:pt x="246" y="310"/>
                  </a:lnTo>
                  <a:lnTo>
                    <a:pt x="254" y="310"/>
                  </a:lnTo>
                  <a:lnTo>
                    <a:pt x="229" y="310"/>
                  </a:lnTo>
                  <a:lnTo>
                    <a:pt x="229" y="594"/>
                  </a:lnTo>
                  <a:lnTo>
                    <a:pt x="229" y="601"/>
                  </a:lnTo>
                  <a:lnTo>
                    <a:pt x="228" y="619"/>
                  </a:lnTo>
                  <a:lnTo>
                    <a:pt x="217" y="632"/>
                  </a:lnTo>
                  <a:lnTo>
                    <a:pt x="175" y="644"/>
                  </a:lnTo>
                  <a:lnTo>
                    <a:pt x="129" y="629"/>
                  </a:lnTo>
                  <a:lnTo>
                    <a:pt x="118" y="601"/>
                  </a:lnTo>
                  <a:lnTo>
                    <a:pt x="118" y="591"/>
                  </a:lnTo>
                  <a:lnTo>
                    <a:pt x="117" y="109"/>
                  </a:lnTo>
                  <a:lnTo>
                    <a:pt x="92" y="109"/>
                  </a:lnTo>
                  <a:lnTo>
                    <a:pt x="92" y="282"/>
                  </a:lnTo>
                  <a:lnTo>
                    <a:pt x="92" y="285"/>
                  </a:lnTo>
                  <a:lnTo>
                    <a:pt x="86" y="298"/>
                  </a:lnTo>
                  <a:lnTo>
                    <a:pt x="73" y="307"/>
                  </a:lnTo>
                  <a:lnTo>
                    <a:pt x="46" y="312"/>
                  </a:lnTo>
                  <a:lnTo>
                    <a:pt x="12" y="304"/>
                  </a:lnTo>
                  <a:lnTo>
                    <a:pt x="0" y="285"/>
                  </a:lnTo>
                  <a:lnTo>
                    <a:pt x="0" y="282"/>
                  </a:lnTo>
                  <a:lnTo>
                    <a:pt x="0" y="96"/>
                  </a:lnTo>
                  <a:lnTo>
                    <a:pt x="0" y="90"/>
                  </a:lnTo>
                  <a:lnTo>
                    <a:pt x="34" y="23"/>
                  </a:lnTo>
                  <a:lnTo>
                    <a:pt x="74" y="6"/>
                  </a:lnTo>
                  <a:lnTo>
                    <a:pt x="99" y="1"/>
                  </a:lnTo>
                  <a:lnTo>
                    <a:pt x="130" y="0"/>
                  </a:lnTo>
                  <a:lnTo>
                    <a:pt x="149" y="0"/>
                  </a:lnTo>
                  <a:lnTo>
                    <a:pt x="260" y="0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66"/>
              </a:solidFill>
              <a:prstDash val="solid"/>
              <a:round/>
              <a:headEnd/>
              <a:tailEnd/>
            </a:ln>
            <a:effectLst>
              <a:outerShdw dist="17961" dir="2700000" algn="ctr" rotWithShape="0">
                <a:srgbClr val="FFFF00"/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3540" name="Group 84"/>
          <p:cNvGrpSpPr>
            <a:grpSpLocks/>
          </p:cNvGrpSpPr>
          <p:nvPr/>
        </p:nvGrpSpPr>
        <p:grpSpPr bwMode="auto">
          <a:xfrm>
            <a:off x="5538790" y="1484313"/>
            <a:ext cx="1416050" cy="417512"/>
            <a:chOff x="3597" y="974"/>
            <a:chExt cx="892" cy="263"/>
          </a:xfrm>
        </p:grpSpPr>
        <p:sp>
          <p:nvSpPr>
            <p:cNvPr id="403541" name="Oval 85"/>
            <p:cNvSpPr>
              <a:spLocks noChangeArrowheads="1"/>
            </p:cNvSpPr>
            <p:nvPr/>
          </p:nvSpPr>
          <p:spPr bwMode="auto">
            <a:xfrm>
              <a:off x="3646" y="974"/>
              <a:ext cx="69" cy="38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66"/>
              </a:solidFill>
              <a:round/>
              <a:headEnd/>
              <a:tailEnd/>
            </a:ln>
            <a:effectLst>
              <a:outerShdw dist="17961" dir="2700000" algn="ctr" rotWithShape="0">
                <a:srgbClr val="FFFF0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03542" name="Rectangle 86"/>
            <p:cNvSpPr>
              <a:spLocks noChangeArrowheads="1"/>
            </p:cNvSpPr>
            <p:nvPr/>
          </p:nvSpPr>
          <p:spPr bwMode="auto">
            <a:xfrm>
              <a:off x="3929" y="995"/>
              <a:ext cx="560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FFFF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l" eaLnBrk="0" hangingPunct="0">
                <a:spcBef>
                  <a:spcPct val="50000"/>
                </a:spcBef>
                <a:buSzTx/>
                <a:buFontTx/>
                <a:buNone/>
              </a:pPr>
              <a:r>
                <a:rPr lang="en-US" sz="2500" b="1" dirty="0" smtClean="0">
                  <a:solidFill>
                    <a:srgbClr val="FF3300"/>
                  </a:solidFill>
                </a:rPr>
                <a:t>33</a:t>
              </a:r>
              <a:r>
                <a:rPr lang="ro-RO" sz="2500" b="1" dirty="0" smtClean="0">
                  <a:solidFill>
                    <a:srgbClr val="FF3300"/>
                  </a:solidFill>
                </a:rPr>
                <a:t>000</a:t>
              </a:r>
              <a:endParaRPr lang="de-DE" dirty="0">
                <a:solidFill>
                  <a:srgbClr val="FF3300"/>
                </a:solidFill>
              </a:endParaRPr>
            </a:p>
          </p:txBody>
        </p:sp>
        <p:sp>
          <p:nvSpPr>
            <p:cNvPr id="403543" name="Freeform 87"/>
            <p:cNvSpPr>
              <a:spLocks/>
            </p:cNvSpPr>
            <p:nvPr/>
          </p:nvSpPr>
          <p:spPr bwMode="auto">
            <a:xfrm>
              <a:off x="3597" y="1019"/>
              <a:ext cx="168" cy="215"/>
            </a:xfrm>
            <a:custGeom>
              <a:avLst/>
              <a:gdLst/>
              <a:ahLst/>
              <a:cxnLst>
                <a:cxn ang="0">
                  <a:pos x="237" y="0"/>
                </a:cxn>
                <a:cxn ang="0">
                  <a:pos x="351" y="0"/>
                </a:cxn>
                <a:cxn ang="0">
                  <a:pos x="370" y="0"/>
                </a:cxn>
                <a:cxn ang="0">
                  <a:pos x="398" y="0"/>
                </a:cxn>
                <a:cxn ang="0">
                  <a:pos x="423" y="4"/>
                </a:cxn>
                <a:cxn ang="0">
                  <a:pos x="465" y="22"/>
                </a:cxn>
                <a:cxn ang="0">
                  <a:pos x="490" y="50"/>
                </a:cxn>
                <a:cxn ang="0">
                  <a:pos x="500" y="90"/>
                </a:cxn>
                <a:cxn ang="0">
                  <a:pos x="502" y="96"/>
                </a:cxn>
                <a:cxn ang="0">
                  <a:pos x="502" y="282"/>
                </a:cxn>
                <a:cxn ang="0">
                  <a:pos x="502" y="285"/>
                </a:cxn>
                <a:cxn ang="0">
                  <a:pos x="491" y="303"/>
                </a:cxn>
                <a:cxn ang="0">
                  <a:pos x="453" y="312"/>
                </a:cxn>
                <a:cxn ang="0">
                  <a:pos x="416" y="300"/>
                </a:cxn>
                <a:cxn ang="0">
                  <a:pos x="409" y="285"/>
                </a:cxn>
                <a:cxn ang="0">
                  <a:pos x="409" y="282"/>
                </a:cxn>
                <a:cxn ang="0">
                  <a:pos x="409" y="111"/>
                </a:cxn>
                <a:cxn ang="0">
                  <a:pos x="382" y="109"/>
                </a:cxn>
                <a:cxn ang="0">
                  <a:pos x="382" y="591"/>
                </a:cxn>
                <a:cxn ang="0">
                  <a:pos x="382" y="601"/>
                </a:cxn>
                <a:cxn ang="0">
                  <a:pos x="375" y="628"/>
                </a:cxn>
                <a:cxn ang="0">
                  <a:pos x="327" y="644"/>
                </a:cxn>
                <a:cxn ang="0">
                  <a:pos x="287" y="635"/>
                </a:cxn>
                <a:cxn ang="0">
                  <a:pos x="271" y="601"/>
                </a:cxn>
                <a:cxn ang="0">
                  <a:pos x="271" y="594"/>
                </a:cxn>
                <a:cxn ang="0">
                  <a:pos x="271" y="310"/>
                </a:cxn>
                <a:cxn ang="0">
                  <a:pos x="246" y="310"/>
                </a:cxn>
                <a:cxn ang="0">
                  <a:pos x="255" y="310"/>
                </a:cxn>
                <a:cxn ang="0">
                  <a:pos x="230" y="310"/>
                </a:cxn>
                <a:cxn ang="0">
                  <a:pos x="230" y="594"/>
                </a:cxn>
                <a:cxn ang="0">
                  <a:pos x="230" y="601"/>
                </a:cxn>
                <a:cxn ang="0">
                  <a:pos x="228" y="619"/>
                </a:cxn>
                <a:cxn ang="0">
                  <a:pos x="218" y="632"/>
                </a:cxn>
                <a:cxn ang="0">
                  <a:pos x="175" y="644"/>
                </a:cxn>
                <a:cxn ang="0">
                  <a:pos x="129" y="630"/>
                </a:cxn>
                <a:cxn ang="0">
                  <a:pos x="119" y="601"/>
                </a:cxn>
                <a:cxn ang="0">
                  <a:pos x="119" y="591"/>
                </a:cxn>
                <a:cxn ang="0">
                  <a:pos x="117" y="109"/>
                </a:cxn>
                <a:cxn ang="0">
                  <a:pos x="92" y="109"/>
                </a:cxn>
                <a:cxn ang="0">
                  <a:pos x="92" y="282"/>
                </a:cxn>
                <a:cxn ang="0">
                  <a:pos x="92" y="285"/>
                </a:cxn>
                <a:cxn ang="0">
                  <a:pos x="86" y="298"/>
                </a:cxn>
                <a:cxn ang="0">
                  <a:pos x="73" y="307"/>
                </a:cxn>
                <a:cxn ang="0">
                  <a:pos x="46" y="312"/>
                </a:cxn>
                <a:cxn ang="0">
                  <a:pos x="12" y="304"/>
                </a:cxn>
                <a:cxn ang="0">
                  <a:pos x="0" y="285"/>
                </a:cxn>
                <a:cxn ang="0">
                  <a:pos x="0" y="282"/>
                </a:cxn>
                <a:cxn ang="0">
                  <a:pos x="0" y="96"/>
                </a:cxn>
                <a:cxn ang="0">
                  <a:pos x="0" y="90"/>
                </a:cxn>
                <a:cxn ang="0">
                  <a:pos x="34" y="24"/>
                </a:cxn>
                <a:cxn ang="0">
                  <a:pos x="74" y="6"/>
                </a:cxn>
                <a:cxn ang="0">
                  <a:pos x="99" y="1"/>
                </a:cxn>
                <a:cxn ang="0">
                  <a:pos x="131" y="0"/>
                </a:cxn>
                <a:cxn ang="0">
                  <a:pos x="150" y="0"/>
                </a:cxn>
                <a:cxn ang="0">
                  <a:pos x="261" y="0"/>
                </a:cxn>
                <a:cxn ang="0">
                  <a:pos x="237" y="0"/>
                </a:cxn>
              </a:cxnLst>
              <a:rect l="0" t="0" r="r" b="b"/>
              <a:pathLst>
                <a:path w="502" h="644">
                  <a:moveTo>
                    <a:pt x="237" y="0"/>
                  </a:moveTo>
                  <a:lnTo>
                    <a:pt x="351" y="0"/>
                  </a:lnTo>
                  <a:lnTo>
                    <a:pt x="370" y="0"/>
                  </a:lnTo>
                  <a:lnTo>
                    <a:pt x="398" y="0"/>
                  </a:lnTo>
                  <a:lnTo>
                    <a:pt x="423" y="4"/>
                  </a:lnTo>
                  <a:lnTo>
                    <a:pt x="465" y="22"/>
                  </a:lnTo>
                  <a:lnTo>
                    <a:pt x="490" y="50"/>
                  </a:lnTo>
                  <a:lnTo>
                    <a:pt x="500" y="90"/>
                  </a:lnTo>
                  <a:lnTo>
                    <a:pt x="502" y="96"/>
                  </a:lnTo>
                  <a:lnTo>
                    <a:pt x="502" y="282"/>
                  </a:lnTo>
                  <a:lnTo>
                    <a:pt x="502" y="285"/>
                  </a:lnTo>
                  <a:lnTo>
                    <a:pt x="491" y="303"/>
                  </a:lnTo>
                  <a:lnTo>
                    <a:pt x="453" y="312"/>
                  </a:lnTo>
                  <a:lnTo>
                    <a:pt x="416" y="300"/>
                  </a:lnTo>
                  <a:lnTo>
                    <a:pt x="409" y="285"/>
                  </a:lnTo>
                  <a:lnTo>
                    <a:pt x="409" y="282"/>
                  </a:lnTo>
                  <a:lnTo>
                    <a:pt x="409" y="111"/>
                  </a:lnTo>
                  <a:lnTo>
                    <a:pt x="382" y="109"/>
                  </a:lnTo>
                  <a:lnTo>
                    <a:pt x="382" y="591"/>
                  </a:lnTo>
                  <a:lnTo>
                    <a:pt x="382" y="601"/>
                  </a:lnTo>
                  <a:lnTo>
                    <a:pt x="375" y="628"/>
                  </a:lnTo>
                  <a:lnTo>
                    <a:pt x="327" y="644"/>
                  </a:lnTo>
                  <a:lnTo>
                    <a:pt x="287" y="635"/>
                  </a:lnTo>
                  <a:lnTo>
                    <a:pt x="271" y="601"/>
                  </a:lnTo>
                  <a:lnTo>
                    <a:pt x="271" y="594"/>
                  </a:lnTo>
                  <a:lnTo>
                    <a:pt x="271" y="310"/>
                  </a:lnTo>
                  <a:lnTo>
                    <a:pt x="246" y="310"/>
                  </a:lnTo>
                  <a:lnTo>
                    <a:pt x="255" y="310"/>
                  </a:lnTo>
                  <a:lnTo>
                    <a:pt x="230" y="310"/>
                  </a:lnTo>
                  <a:lnTo>
                    <a:pt x="230" y="594"/>
                  </a:lnTo>
                  <a:lnTo>
                    <a:pt x="230" y="601"/>
                  </a:lnTo>
                  <a:lnTo>
                    <a:pt x="228" y="619"/>
                  </a:lnTo>
                  <a:lnTo>
                    <a:pt x="218" y="632"/>
                  </a:lnTo>
                  <a:lnTo>
                    <a:pt x="175" y="644"/>
                  </a:lnTo>
                  <a:lnTo>
                    <a:pt x="129" y="630"/>
                  </a:lnTo>
                  <a:lnTo>
                    <a:pt x="119" y="601"/>
                  </a:lnTo>
                  <a:lnTo>
                    <a:pt x="119" y="591"/>
                  </a:lnTo>
                  <a:lnTo>
                    <a:pt x="117" y="109"/>
                  </a:lnTo>
                  <a:lnTo>
                    <a:pt x="92" y="109"/>
                  </a:lnTo>
                  <a:lnTo>
                    <a:pt x="92" y="282"/>
                  </a:lnTo>
                  <a:lnTo>
                    <a:pt x="92" y="285"/>
                  </a:lnTo>
                  <a:lnTo>
                    <a:pt x="86" y="298"/>
                  </a:lnTo>
                  <a:lnTo>
                    <a:pt x="73" y="307"/>
                  </a:lnTo>
                  <a:lnTo>
                    <a:pt x="46" y="312"/>
                  </a:lnTo>
                  <a:lnTo>
                    <a:pt x="12" y="304"/>
                  </a:lnTo>
                  <a:lnTo>
                    <a:pt x="0" y="285"/>
                  </a:lnTo>
                  <a:lnTo>
                    <a:pt x="0" y="282"/>
                  </a:lnTo>
                  <a:lnTo>
                    <a:pt x="0" y="96"/>
                  </a:lnTo>
                  <a:lnTo>
                    <a:pt x="0" y="90"/>
                  </a:lnTo>
                  <a:lnTo>
                    <a:pt x="34" y="24"/>
                  </a:lnTo>
                  <a:lnTo>
                    <a:pt x="74" y="6"/>
                  </a:lnTo>
                  <a:lnTo>
                    <a:pt x="99" y="1"/>
                  </a:lnTo>
                  <a:lnTo>
                    <a:pt x="131" y="0"/>
                  </a:lnTo>
                  <a:lnTo>
                    <a:pt x="150" y="0"/>
                  </a:lnTo>
                  <a:lnTo>
                    <a:pt x="261" y="0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66"/>
              </a:solidFill>
              <a:prstDash val="solid"/>
              <a:round/>
              <a:headEnd/>
              <a:tailEnd/>
            </a:ln>
            <a:effectLst>
              <a:outerShdw dist="17961" dir="2700000" algn="ctr" rotWithShape="0">
                <a:srgbClr val="FFFF00"/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3544" name="Rectangle 88"/>
          <p:cNvSpPr>
            <a:spLocks noChangeArrowheads="1"/>
          </p:cNvSpPr>
          <p:nvPr/>
        </p:nvSpPr>
        <p:spPr bwMode="auto">
          <a:xfrm>
            <a:off x="5603875" y="2060575"/>
            <a:ext cx="2300310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00"/>
            </a:outerShdw>
          </a:effectLst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50000"/>
              </a:spcBef>
              <a:buSzTx/>
              <a:buFontTx/>
              <a:buNone/>
            </a:pPr>
            <a:r>
              <a:rPr lang="de-DE" sz="2500" b="1" dirty="0" smtClean="0">
                <a:solidFill>
                  <a:srgbClr val="FF3300"/>
                </a:solidFill>
              </a:rPr>
              <a:t>6 </a:t>
            </a:r>
            <a:r>
              <a:rPr lang="de-DE" sz="2500" b="1" dirty="0">
                <a:solidFill>
                  <a:srgbClr val="FF3300"/>
                </a:solidFill>
              </a:rPr>
              <a:t>Miliarde Euro</a:t>
            </a:r>
            <a:endParaRPr lang="de-DE" dirty="0">
              <a:solidFill>
                <a:srgbClr val="FF3300"/>
              </a:solidFill>
            </a:endParaRPr>
          </a:p>
        </p:txBody>
      </p:sp>
      <p:sp>
        <p:nvSpPr>
          <p:cNvPr id="403545" name="Rectangle 89"/>
          <p:cNvSpPr>
            <a:spLocks noChangeArrowheads="1"/>
          </p:cNvSpPr>
          <p:nvPr/>
        </p:nvSpPr>
        <p:spPr bwMode="auto">
          <a:xfrm>
            <a:off x="5800725" y="2690813"/>
            <a:ext cx="133350" cy="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03546" name="Group 90"/>
          <p:cNvGrpSpPr>
            <a:grpSpLocks/>
          </p:cNvGrpSpPr>
          <p:nvPr/>
        </p:nvGrpSpPr>
        <p:grpSpPr bwMode="auto">
          <a:xfrm>
            <a:off x="7200900" y="3213100"/>
            <a:ext cx="1181100" cy="414338"/>
            <a:chOff x="4644" y="2214"/>
            <a:chExt cx="744" cy="261"/>
          </a:xfrm>
        </p:grpSpPr>
        <p:sp>
          <p:nvSpPr>
            <p:cNvPr id="403547" name="Oval 91"/>
            <p:cNvSpPr>
              <a:spLocks noChangeArrowheads="1"/>
            </p:cNvSpPr>
            <p:nvPr/>
          </p:nvSpPr>
          <p:spPr bwMode="auto">
            <a:xfrm>
              <a:off x="4691" y="2214"/>
              <a:ext cx="69" cy="39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66"/>
              </a:solidFill>
              <a:round/>
              <a:headEnd/>
              <a:tailEnd/>
            </a:ln>
            <a:effectLst>
              <a:outerShdw dist="17961" dir="2700000" algn="ctr" rotWithShape="0">
                <a:srgbClr val="FFFF0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03548" name="Group 92"/>
            <p:cNvGrpSpPr>
              <a:grpSpLocks/>
            </p:cNvGrpSpPr>
            <p:nvPr/>
          </p:nvGrpSpPr>
          <p:grpSpPr bwMode="auto">
            <a:xfrm>
              <a:off x="4644" y="2228"/>
              <a:ext cx="744" cy="247"/>
              <a:chOff x="4644" y="2228"/>
              <a:chExt cx="744" cy="247"/>
            </a:xfrm>
          </p:grpSpPr>
          <p:sp>
            <p:nvSpPr>
              <p:cNvPr id="403549" name="Rectangle 93"/>
              <p:cNvSpPr>
                <a:spLocks noChangeArrowheads="1"/>
              </p:cNvSpPr>
              <p:nvPr/>
            </p:nvSpPr>
            <p:spPr bwMode="auto">
              <a:xfrm>
                <a:off x="4833" y="2228"/>
                <a:ext cx="555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rgbClr val="FFFF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>
                  <a:spcBef>
                    <a:spcPct val="50000"/>
                  </a:spcBef>
                  <a:buSzTx/>
                  <a:buFontTx/>
                  <a:buNone/>
                </a:pPr>
                <a:r>
                  <a:rPr lang="de-DE" sz="2500" b="1">
                    <a:solidFill>
                      <a:srgbClr val="FF3300"/>
                    </a:solidFill>
                  </a:rPr>
                  <a:t>15</a:t>
                </a:r>
                <a:r>
                  <a:rPr lang="ro-RO" sz="2500" b="1">
                    <a:solidFill>
                      <a:srgbClr val="FF3300"/>
                    </a:solidFill>
                  </a:rPr>
                  <a:t>6</a:t>
                </a:r>
                <a:r>
                  <a:rPr lang="de-DE" sz="2500" b="1">
                    <a:solidFill>
                      <a:srgbClr val="FF3300"/>
                    </a:solidFill>
                  </a:rPr>
                  <a:t>00</a:t>
                </a:r>
                <a:endParaRPr lang="de-DE">
                  <a:solidFill>
                    <a:srgbClr val="FF3300"/>
                  </a:solidFill>
                </a:endParaRPr>
              </a:p>
            </p:txBody>
          </p:sp>
          <p:sp>
            <p:nvSpPr>
              <p:cNvPr id="403550" name="Freeform 94"/>
              <p:cNvSpPr>
                <a:spLocks/>
              </p:cNvSpPr>
              <p:nvPr/>
            </p:nvSpPr>
            <p:spPr bwMode="auto">
              <a:xfrm>
                <a:off x="4644" y="2260"/>
                <a:ext cx="167" cy="215"/>
              </a:xfrm>
              <a:custGeom>
                <a:avLst/>
                <a:gdLst/>
                <a:ahLst/>
                <a:cxnLst>
                  <a:cxn ang="0">
                    <a:pos x="236" y="0"/>
                  </a:cxn>
                  <a:cxn ang="0">
                    <a:pos x="350" y="0"/>
                  </a:cxn>
                  <a:cxn ang="0">
                    <a:pos x="369" y="0"/>
                  </a:cxn>
                  <a:cxn ang="0">
                    <a:pos x="398" y="0"/>
                  </a:cxn>
                  <a:cxn ang="0">
                    <a:pos x="423" y="5"/>
                  </a:cxn>
                  <a:cxn ang="0">
                    <a:pos x="464" y="23"/>
                  </a:cxn>
                  <a:cxn ang="0">
                    <a:pos x="489" y="51"/>
                  </a:cxn>
                  <a:cxn ang="0">
                    <a:pos x="500" y="90"/>
                  </a:cxn>
                  <a:cxn ang="0">
                    <a:pos x="501" y="96"/>
                  </a:cxn>
                  <a:cxn ang="0">
                    <a:pos x="501" y="283"/>
                  </a:cxn>
                  <a:cxn ang="0">
                    <a:pos x="501" y="286"/>
                  </a:cxn>
                  <a:cxn ang="0">
                    <a:pos x="491" y="303"/>
                  </a:cxn>
                  <a:cxn ang="0">
                    <a:pos x="452" y="312"/>
                  </a:cxn>
                  <a:cxn ang="0">
                    <a:pos x="415" y="300"/>
                  </a:cxn>
                  <a:cxn ang="0">
                    <a:pos x="408" y="286"/>
                  </a:cxn>
                  <a:cxn ang="0">
                    <a:pos x="408" y="283"/>
                  </a:cxn>
                  <a:cxn ang="0">
                    <a:pos x="408" y="111"/>
                  </a:cxn>
                  <a:cxn ang="0">
                    <a:pos x="381" y="110"/>
                  </a:cxn>
                  <a:cxn ang="0">
                    <a:pos x="381" y="592"/>
                  </a:cxn>
                  <a:cxn ang="0">
                    <a:pos x="381" y="602"/>
                  </a:cxn>
                  <a:cxn ang="0">
                    <a:pos x="374" y="628"/>
                  </a:cxn>
                  <a:cxn ang="0">
                    <a:pos x="327" y="645"/>
                  </a:cxn>
                  <a:cxn ang="0">
                    <a:pos x="287" y="636"/>
                  </a:cxn>
                  <a:cxn ang="0">
                    <a:pos x="270" y="602"/>
                  </a:cxn>
                  <a:cxn ang="0">
                    <a:pos x="270" y="594"/>
                  </a:cxn>
                  <a:cxn ang="0">
                    <a:pos x="270" y="311"/>
                  </a:cxn>
                  <a:cxn ang="0">
                    <a:pos x="245" y="311"/>
                  </a:cxn>
                  <a:cxn ang="0">
                    <a:pos x="254" y="311"/>
                  </a:cxn>
                  <a:cxn ang="0">
                    <a:pos x="229" y="311"/>
                  </a:cxn>
                  <a:cxn ang="0">
                    <a:pos x="229" y="594"/>
                  </a:cxn>
                  <a:cxn ang="0">
                    <a:pos x="229" y="602"/>
                  </a:cxn>
                  <a:cxn ang="0">
                    <a:pos x="227" y="620"/>
                  </a:cxn>
                  <a:cxn ang="0">
                    <a:pos x="217" y="633"/>
                  </a:cxn>
                  <a:cxn ang="0">
                    <a:pos x="174" y="645"/>
                  </a:cxn>
                  <a:cxn ang="0">
                    <a:pos x="128" y="630"/>
                  </a:cxn>
                  <a:cxn ang="0">
                    <a:pos x="118" y="602"/>
                  </a:cxn>
                  <a:cxn ang="0">
                    <a:pos x="118" y="592"/>
                  </a:cxn>
                  <a:cxn ang="0">
                    <a:pos x="117" y="110"/>
                  </a:cxn>
                  <a:cxn ang="0">
                    <a:pos x="91" y="110"/>
                  </a:cxn>
                  <a:cxn ang="0">
                    <a:pos x="91" y="283"/>
                  </a:cxn>
                  <a:cxn ang="0">
                    <a:pos x="91" y="286"/>
                  </a:cxn>
                  <a:cxn ang="0">
                    <a:pos x="85" y="299"/>
                  </a:cxn>
                  <a:cxn ang="0">
                    <a:pos x="72" y="308"/>
                  </a:cxn>
                  <a:cxn ang="0">
                    <a:pos x="46" y="312"/>
                  </a:cxn>
                  <a:cxn ang="0">
                    <a:pos x="12" y="305"/>
                  </a:cxn>
                  <a:cxn ang="0">
                    <a:pos x="0" y="286"/>
                  </a:cxn>
                  <a:cxn ang="0">
                    <a:pos x="0" y="283"/>
                  </a:cxn>
                  <a:cxn ang="0">
                    <a:pos x="0" y="96"/>
                  </a:cxn>
                  <a:cxn ang="0">
                    <a:pos x="0" y="90"/>
                  </a:cxn>
                  <a:cxn ang="0">
                    <a:pos x="34" y="24"/>
                  </a:cxn>
                  <a:cxn ang="0">
                    <a:pos x="74" y="6"/>
                  </a:cxn>
                  <a:cxn ang="0">
                    <a:pos x="99" y="2"/>
                  </a:cxn>
                  <a:cxn ang="0">
                    <a:pos x="130" y="0"/>
                  </a:cxn>
                  <a:cxn ang="0">
                    <a:pos x="149" y="0"/>
                  </a:cxn>
                  <a:cxn ang="0">
                    <a:pos x="260" y="0"/>
                  </a:cxn>
                  <a:cxn ang="0">
                    <a:pos x="236" y="0"/>
                  </a:cxn>
                </a:cxnLst>
                <a:rect l="0" t="0" r="r" b="b"/>
                <a:pathLst>
                  <a:path w="501" h="645">
                    <a:moveTo>
                      <a:pt x="236" y="0"/>
                    </a:moveTo>
                    <a:lnTo>
                      <a:pt x="350" y="0"/>
                    </a:lnTo>
                    <a:lnTo>
                      <a:pt x="369" y="0"/>
                    </a:lnTo>
                    <a:lnTo>
                      <a:pt x="398" y="0"/>
                    </a:lnTo>
                    <a:lnTo>
                      <a:pt x="423" y="5"/>
                    </a:lnTo>
                    <a:lnTo>
                      <a:pt x="464" y="23"/>
                    </a:lnTo>
                    <a:lnTo>
                      <a:pt x="489" y="51"/>
                    </a:lnTo>
                    <a:lnTo>
                      <a:pt x="500" y="90"/>
                    </a:lnTo>
                    <a:lnTo>
                      <a:pt x="501" y="96"/>
                    </a:lnTo>
                    <a:lnTo>
                      <a:pt x="501" y="283"/>
                    </a:lnTo>
                    <a:lnTo>
                      <a:pt x="501" y="286"/>
                    </a:lnTo>
                    <a:lnTo>
                      <a:pt x="491" y="303"/>
                    </a:lnTo>
                    <a:lnTo>
                      <a:pt x="452" y="312"/>
                    </a:lnTo>
                    <a:lnTo>
                      <a:pt x="415" y="300"/>
                    </a:lnTo>
                    <a:lnTo>
                      <a:pt x="408" y="286"/>
                    </a:lnTo>
                    <a:lnTo>
                      <a:pt x="408" y="283"/>
                    </a:lnTo>
                    <a:lnTo>
                      <a:pt x="408" y="111"/>
                    </a:lnTo>
                    <a:lnTo>
                      <a:pt x="381" y="110"/>
                    </a:lnTo>
                    <a:lnTo>
                      <a:pt x="381" y="592"/>
                    </a:lnTo>
                    <a:lnTo>
                      <a:pt x="381" y="602"/>
                    </a:lnTo>
                    <a:lnTo>
                      <a:pt x="374" y="628"/>
                    </a:lnTo>
                    <a:lnTo>
                      <a:pt x="327" y="645"/>
                    </a:lnTo>
                    <a:lnTo>
                      <a:pt x="287" y="636"/>
                    </a:lnTo>
                    <a:lnTo>
                      <a:pt x="270" y="602"/>
                    </a:lnTo>
                    <a:lnTo>
                      <a:pt x="270" y="594"/>
                    </a:lnTo>
                    <a:lnTo>
                      <a:pt x="270" y="311"/>
                    </a:lnTo>
                    <a:lnTo>
                      <a:pt x="245" y="311"/>
                    </a:lnTo>
                    <a:lnTo>
                      <a:pt x="254" y="311"/>
                    </a:lnTo>
                    <a:lnTo>
                      <a:pt x="229" y="311"/>
                    </a:lnTo>
                    <a:lnTo>
                      <a:pt x="229" y="594"/>
                    </a:lnTo>
                    <a:lnTo>
                      <a:pt x="229" y="602"/>
                    </a:lnTo>
                    <a:lnTo>
                      <a:pt x="227" y="620"/>
                    </a:lnTo>
                    <a:lnTo>
                      <a:pt x="217" y="633"/>
                    </a:lnTo>
                    <a:lnTo>
                      <a:pt x="174" y="645"/>
                    </a:lnTo>
                    <a:lnTo>
                      <a:pt x="128" y="630"/>
                    </a:lnTo>
                    <a:lnTo>
                      <a:pt x="118" y="602"/>
                    </a:lnTo>
                    <a:lnTo>
                      <a:pt x="118" y="592"/>
                    </a:lnTo>
                    <a:lnTo>
                      <a:pt x="117" y="110"/>
                    </a:lnTo>
                    <a:lnTo>
                      <a:pt x="91" y="110"/>
                    </a:lnTo>
                    <a:lnTo>
                      <a:pt x="91" y="283"/>
                    </a:lnTo>
                    <a:lnTo>
                      <a:pt x="91" y="286"/>
                    </a:lnTo>
                    <a:lnTo>
                      <a:pt x="85" y="299"/>
                    </a:lnTo>
                    <a:lnTo>
                      <a:pt x="72" y="308"/>
                    </a:lnTo>
                    <a:lnTo>
                      <a:pt x="46" y="312"/>
                    </a:lnTo>
                    <a:lnTo>
                      <a:pt x="12" y="305"/>
                    </a:lnTo>
                    <a:lnTo>
                      <a:pt x="0" y="286"/>
                    </a:lnTo>
                    <a:lnTo>
                      <a:pt x="0" y="283"/>
                    </a:lnTo>
                    <a:lnTo>
                      <a:pt x="0" y="96"/>
                    </a:lnTo>
                    <a:lnTo>
                      <a:pt x="0" y="90"/>
                    </a:lnTo>
                    <a:lnTo>
                      <a:pt x="34" y="24"/>
                    </a:lnTo>
                    <a:lnTo>
                      <a:pt x="74" y="6"/>
                    </a:lnTo>
                    <a:lnTo>
                      <a:pt x="99" y="2"/>
                    </a:lnTo>
                    <a:lnTo>
                      <a:pt x="130" y="0"/>
                    </a:lnTo>
                    <a:lnTo>
                      <a:pt x="149" y="0"/>
                    </a:lnTo>
                    <a:lnTo>
                      <a:pt x="260" y="0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66"/>
                </a:solidFill>
                <a:prstDash val="solid"/>
                <a:round/>
                <a:headEnd/>
                <a:tailEnd/>
              </a:ln>
              <a:effectLst>
                <a:outerShdw dist="17961" dir="2700000" algn="ctr" rotWithShape="0">
                  <a:srgbClr val="FFFF00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03556" name="Text Box 100"/>
          <p:cNvSpPr txBox="1">
            <a:spLocks noChangeArrowheads="1"/>
          </p:cNvSpPr>
          <p:nvPr/>
        </p:nvSpPr>
        <p:spPr bwMode="auto">
          <a:xfrm>
            <a:off x="5219700" y="765175"/>
            <a:ext cx="2103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folHlink"/>
            </a:outerShdw>
          </a:effectLst>
        </p:spPr>
        <p:txBody>
          <a:bodyPr wrap="none">
            <a:spAutoFit/>
          </a:bodyPr>
          <a:lstStyle/>
          <a:p>
            <a:pPr algn="l" eaLnBrk="0" hangingPunct="0">
              <a:spcBef>
                <a:spcPct val="50000"/>
              </a:spcBef>
              <a:buSzTx/>
              <a:buFontTx/>
              <a:buNone/>
            </a:pPr>
            <a:r>
              <a:rPr lang="de-DE" sz="2000" i="1"/>
              <a:t>Structura globala</a:t>
            </a:r>
            <a:endParaRPr lang="de-DE">
              <a:latin typeface="Omron" pitchFamily="34" charset="0"/>
            </a:endParaRPr>
          </a:p>
        </p:txBody>
      </p:sp>
      <p:pic>
        <p:nvPicPr>
          <p:cNvPr id="403558" name="Picture 102" descr="H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5013325"/>
            <a:ext cx="1295400" cy="865188"/>
          </a:xfrm>
          <a:prstGeom prst="rect">
            <a:avLst/>
          </a:prstGeom>
          <a:noFill/>
        </p:spPr>
      </p:pic>
      <p:pic>
        <p:nvPicPr>
          <p:cNvPr id="403559" name="Picture 103" descr="A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5013325"/>
            <a:ext cx="1219200" cy="850900"/>
          </a:xfrm>
          <a:prstGeom prst="rect">
            <a:avLst/>
          </a:prstGeom>
          <a:noFill/>
        </p:spPr>
      </p:pic>
      <p:pic>
        <p:nvPicPr>
          <p:cNvPr id="403560" name="Picture 104" descr="NA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5013325"/>
            <a:ext cx="1219200" cy="844550"/>
          </a:xfrm>
          <a:prstGeom prst="rect">
            <a:avLst/>
          </a:prstGeom>
          <a:noFill/>
        </p:spPr>
      </p:pic>
      <p:pic>
        <p:nvPicPr>
          <p:cNvPr id="403561" name="Picture 105" descr="C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5013325"/>
            <a:ext cx="1219200" cy="844550"/>
          </a:xfrm>
          <a:prstGeom prst="rect">
            <a:avLst/>
          </a:prstGeom>
          <a:noFill/>
        </p:spPr>
      </p:pic>
      <p:pic>
        <p:nvPicPr>
          <p:cNvPr id="403562" name="Picture 106" descr="JAG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19400" y="1268413"/>
            <a:ext cx="919163" cy="1143000"/>
          </a:xfrm>
          <a:prstGeom prst="rect">
            <a:avLst/>
          </a:prstGeom>
          <a:noFill/>
        </p:spPr>
      </p:pic>
      <p:pic>
        <p:nvPicPr>
          <p:cNvPr id="403563" name="Picture 107" descr="JAG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21475" y="4978400"/>
            <a:ext cx="898525" cy="971550"/>
          </a:xfrm>
          <a:prstGeom prst="rect">
            <a:avLst/>
          </a:prstGeom>
          <a:noFill/>
        </p:spPr>
      </p:pic>
      <p:pic>
        <p:nvPicPr>
          <p:cNvPr id="2" name="Picture 10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46" y="1357313"/>
            <a:ext cx="2733385" cy="1533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0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3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3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3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3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3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3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3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3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0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3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3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3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3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0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34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34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3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3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0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03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3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3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03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40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03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03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03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03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40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03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03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03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03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03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03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03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03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03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03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03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03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03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03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03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03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544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38" name="Oval 14"/>
          <p:cNvSpPr>
            <a:spLocks noChangeArrowheads="1"/>
          </p:cNvSpPr>
          <p:nvPr/>
        </p:nvSpPr>
        <p:spPr bwMode="auto">
          <a:xfrm>
            <a:off x="6707188" y="260350"/>
            <a:ext cx="2435225" cy="974725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 w="19050">
            <a:solidFill>
              <a:schemeClr val="folHlink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sz="2000" b="1">
                <a:solidFill>
                  <a:schemeClr val="folHlink"/>
                </a:solidFill>
                <a:latin typeface="Comic Sans MS" pitchFamily="66" charset="0"/>
              </a:rPr>
              <a:t>4 zone de management</a:t>
            </a:r>
            <a:endParaRPr lang="en-US" sz="16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461826" name="Text Box 2"/>
          <p:cNvSpPr txBox="1">
            <a:spLocks noChangeArrowheads="1"/>
          </p:cNvSpPr>
          <p:nvPr/>
        </p:nvSpPr>
        <p:spPr bwMode="auto">
          <a:xfrm>
            <a:off x="827088" y="260350"/>
            <a:ext cx="63849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 eaLnBrk="0" hangingPunct="0">
              <a:spcBef>
                <a:spcPct val="50000"/>
              </a:spcBef>
              <a:buSzTx/>
              <a:buFontTx/>
              <a:buNone/>
            </a:pPr>
            <a:r>
              <a:rPr lang="de-DE" sz="3200" b="1">
                <a:effectLst>
                  <a:outerShdw blurRad="38100" dist="38100" dir="2700000" algn="tl">
                    <a:srgbClr val="C0C0C0"/>
                  </a:outerShdw>
                </a:effectLst>
              </a:rPr>
              <a:t>Sistemul de management global</a:t>
            </a:r>
            <a:endParaRPr lang="de-DE"/>
          </a:p>
        </p:txBody>
      </p:sp>
      <p:grpSp>
        <p:nvGrpSpPr>
          <p:cNvPr id="461885" name="Group 61"/>
          <p:cNvGrpSpPr>
            <a:grpSpLocks/>
          </p:cNvGrpSpPr>
          <p:nvPr/>
        </p:nvGrpSpPr>
        <p:grpSpPr bwMode="auto">
          <a:xfrm>
            <a:off x="250825" y="1268413"/>
            <a:ext cx="1963738" cy="3097212"/>
            <a:chOff x="96" y="1200"/>
            <a:chExt cx="1347" cy="2448"/>
          </a:xfrm>
        </p:grpSpPr>
        <p:sp>
          <p:nvSpPr>
            <p:cNvPr id="461841" name="Rectangle 17"/>
            <p:cNvSpPr>
              <a:spLocks noChangeArrowheads="1"/>
            </p:cNvSpPr>
            <p:nvPr/>
          </p:nvSpPr>
          <p:spPr bwMode="auto">
            <a:xfrm>
              <a:off x="96" y="1200"/>
              <a:ext cx="1347" cy="2448"/>
            </a:xfrm>
            <a:prstGeom prst="rect">
              <a:avLst/>
            </a:prstGeom>
            <a:solidFill>
              <a:srgbClr val="333399">
                <a:alpha val="50000"/>
              </a:srgbClr>
            </a:solidFill>
            <a:ln w="254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61848" name="Text Box 24"/>
            <p:cNvSpPr txBox="1">
              <a:spLocks noChangeArrowheads="1"/>
            </p:cNvSpPr>
            <p:nvPr/>
          </p:nvSpPr>
          <p:spPr bwMode="auto">
            <a:xfrm>
              <a:off x="218" y="1231"/>
              <a:ext cx="1103" cy="939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buSzTx/>
                <a:buFontTx/>
                <a:buNone/>
              </a:pPr>
              <a:r>
                <a:rPr 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AMERICA</a:t>
              </a:r>
            </a:p>
            <a:p>
              <a:pPr eaLnBrk="0" hangingPunct="0">
                <a:spcBef>
                  <a:spcPct val="0"/>
                </a:spcBef>
                <a:buSzTx/>
                <a:buFontTx/>
                <a:buNone/>
              </a:pPr>
              <a:r>
                <a:rPr 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de NORD</a:t>
              </a:r>
            </a:p>
            <a:p>
              <a:pPr eaLnBrk="0" hangingPunct="0">
                <a:spcBef>
                  <a:spcPct val="0"/>
                </a:spcBef>
                <a:buSzTx/>
                <a:buFontTx/>
                <a:buNone/>
              </a:pPr>
              <a:r>
                <a:rPr 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si de SUD</a:t>
              </a:r>
              <a:endParaRPr lang="en-US" sz="160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61849" name="Text Box 25"/>
          <p:cNvSpPr txBox="1">
            <a:spLocks noChangeArrowheads="1"/>
          </p:cNvSpPr>
          <p:nvPr/>
        </p:nvSpPr>
        <p:spPr bwMode="auto">
          <a:xfrm>
            <a:off x="395288" y="2565400"/>
            <a:ext cx="1579562" cy="7016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just" eaLnBrk="0" hangingPunct="0">
              <a:spcBef>
                <a:spcPct val="0"/>
              </a:spcBef>
              <a:buSzTx/>
              <a:buFontTx/>
              <a:buNone/>
            </a:pPr>
            <a:r>
              <a:rPr lang="en-US" sz="2000" b="1">
                <a:solidFill>
                  <a:srgbClr val="FFFF00"/>
                </a:solidFill>
              </a:rPr>
              <a:t>2 companii </a:t>
            </a:r>
          </a:p>
          <a:p>
            <a:pPr algn="just" eaLnBrk="0" hangingPunct="0">
              <a:spcBef>
                <a:spcPct val="0"/>
              </a:spcBef>
              <a:buSzTx/>
              <a:buFontTx/>
              <a:buNone/>
            </a:pPr>
            <a:r>
              <a:rPr lang="en-US" sz="2000" b="1">
                <a:solidFill>
                  <a:srgbClr val="FFFF00"/>
                </a:solidFill>
              </a:rPr>
              <a:t> de vanzari</a:t>
            </a:r>
            <a:endParaRPr lang="en-US" sz="16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461851" name="Text Box 27"/>
          <p:cNvSpPr txBox="1">
            <a:spLocks noChangeArrowheads="1"/>
          </p:cNvSpPr>
          <p:nvPr/>
        </p:nvSpPr>
        <p:spPr bwMode="auto">
          <a:xfrm>
            <a:off x="533400" y="3213100"/>
            <a:ext cx="1524000" cy="7016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hangingPunct="0">
              <a:spcBef>
                <a:spcPct val="0"/>
              </a:spcBef>
              <a:buSzTx/>
              <a:buFontTx/>
              <a:buNone/>
            </a:pPr>
            <a:r>
              <a:rPr lang="en-US" sz="2000" b="1">
                <a:solidFill>
                  <a:srgbClr val="FFFF00"/>
                </a:solidFill>
              </a:rPr>
              <a:t>2 centre </a:t>
            </a:r>
          </a:p>
          <a:p>
            <a:pPr algn="just" eaLnBrk="0" hangingPunct="0">
              <a:spcBef>
                <a:spcPct val="0"/>
              </a:spcBef>
              <a:buSzTx/>
              <a:buFontTx/>
              <a:buNone/>
            </a:pPr>
            <a:r>
              <a:rPr lang="en-US" sz="2000" b="1">
                <a:solidFill>
                  <a:srgbClr val="FFFF00"/>
                </a:solidFill>
              </a:rPr>
              <a:t>  tehnice</a:t>
            </a:r>
            <a:r>
              <a:rPr lang="en-US" sz="1600" b="1">
                <a:solidFill>
                  <a:srgbClr val="FFFF00"/>
                </a:solidFill>
              </a:rPr>
              <a:t> </a:t>
            </a:r>
            <a:endParaRPr lang="en-US" sz="16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461852" name="Text Box 28"/>
          <p:cNvSpPr txBox="1">
            <a:spLocks noChangeArrowheads="1"/>
          </p:cNvSpPr>
          <p:nvPr/>
        </p:nvSpPr>
        <p:spPr bwMode="auto">
          <a:xfrm>
            <a:off x="596900" y="3933825"/>
            <a:ext cx="1155700" cy="396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sz="2000" b="1">
                <a:solidFill>
                  <a:srgbClr val="FF0000"/>
                </a:solidFill>
              </a:rPr>
              <a:t>3 fabrici</a:t>
            </a:r>
            <a:endParaRPr lang="en-US" sz="240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461886" name="Group 62"/>
          <p:cNvGrpSpPr>
            <a:grpSpLocks/>
          </p:cNvGrpSpPr>
          <p:nvPr/>
        </p:nvGrpSpPr>
        <p:grpSpPr bwMode="auto">
          <a:xfrm>
            <a:off x="2362200" y="1295400"/>
            <a:ext cx="2133600" cy="3070225"/>
            <a:chOff x="1536" y="1200"/>
            <a:chExt cx="1344" cy="2448"/>
          </a:xfrm>
        </p:grpSpPr>
        <p:sp>
          <p:nvSpPr>
            <p:cNvPr id="461868" name="Rectangle 44"/>
            <p:cNvSpPr>
              <a:spLocks noChangeArrowheads="1"/>
            </p:cNvSpPr>
            <p:nvPr/>
          </p:nvSpPr>
          <p:spPr bwMode="auto">
            <a:xfrm>
              <a:off x="1536" y="1200"/>
              <a:ext cx="1344" cy="2448"/>
            </a:xfrm>
            <a:prstGeom prst="rect">
              <a:avLst/>
            </a:prstGeom>
            <a:solidFill>
              <a:srgbClr val="333399">
                <a:alpha val="50000"/>
              </a:srgbClr>
            </a:solidFill>
            <a:ln w="254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61869" name="Text Box 45"/>
            <p:cNvSpPr txBox="1">
              <a:spLocks noChangeArrowheads="1"/>
            </p:cNvSpPr>
            <p:nvPr/>
          </p:nvSpPr>
          <p:spPr bwMode="auto">
            <a:xfrm>
              <a:off x="1742" y="1230"/>
              <a:ext cx="938" cy="36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buSzTx/>
                <a:buFontTx/>
                <a:buNone/>
              </a:pPr>
              <a:r>
                <a:rPr 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EUROPA</a:t>
              </a:r>
              <a:endParaRPr lang="en-US" sz="160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61887" name="Group 63"/>
          <p:cNvGrpSpPr>
            <a:grpSpLocks/>
          </p:cNvGrpSpPr>
          <p:nvPr/>
        </p:nvGrpSpPr>
        <p:grpSpPr bwMode="auto">
          <a:xfrm>
            <a:off x="4641850" y="1295400"/>
            <a:ext cx="2216150" cy="3070225"/>
            <a:chOff x="2955" y="1200"/>
            <a:chExt cx="1396" cy="2448"/>
          </a:xfrm>
        </p:grpSpPr>
        <p:sp>
          <p:nvSpPr>
            <p:cNvPr id="461871" name="Rectangle 47"/>
            <p:cNvSpPr>
              <a:spLocks noChangeArrowheads="1"/>
            </p:cNvSpPr>
            <p:nvPr/>
          </p:nvSpPr>
          <p:spPr bwMode="auto">
            <a:xfrm>
              <a:off x="2976" y="1200"/>
              <a:ext cx="1344" cy="2448"/>
            </a:xfrm>
            <a:prstGeom prst="rect">
              <a:avLst/>
            </a:prstGeom>
            <a:solidFill>
              <a:srgbClr val="333399">
                <a:alpha val="50000"/>
              </a:srgbClr>
            </a:solidFill>
            <a:ln w="254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61872" name="Text Box 48"/>
            <p:cNvSpPr txBox="1">
              <a:spLocks noChangeArrowheads="1"/>
            </p:cNvSpPr>
            <p:nvPr/>
          </p:nvSpPr>
          <p:spPr bwMode="auto">
            <a:xfrm>
              <a:off x="2955" y="1230"/>
              <a:ext cx="1396" cy="65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buSzTx/>
                <a:buFontTx/>
                <a:buNone/>
              </a:pPr>
              <a:r>
                <a:rPr 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ASIA PACIFIC</a:t>
              </a:r>
            </a:p>
            <a:p>
              <a:pPr eaLnBrk="0" hangingPunct="0">
                <a:spcBef>
                  <a:spcPct val="0"/>
                </a:spcBef>
                <a:buSzTx/>
                <a:buFontTx/>
                <a:buNone/>
              </a:pPr>
              <a:r>
                <a:rPr 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CHINA</a:t>
              </a:r>
              <a:endParaRPr lang="en-US" sz="160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61879" name="Text Box 55"/>
          <p:cNvSpPr txBox="1">
            <a:spLocks noChangeArrowheads="1"/>
          </p:cNvSpPr>
          <p:nvPr/>
        </p:nvSpPr>
        <p:spPr bwMode="auto">
          <a:xfrm>
            <a:off x="2667000" y="2349500"/>
            <a:ext cx="1720850" cy="7016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hangingPunct="0">
              <a:spcBef>
                <a:spcPct val="0"/>
              </a:spcBef>
              <a:buSzTx/>
              <a:buFontTx/>
              <a:buNone/>
            </a:pPr>
            <a:r>
              <a:rPr lang="en-US" sz="2000" b="1">
                <a:solidFill>
                  <a:srgbClr val="FFFF00"/>
                </a:solidFill>
              </a:rPr>
              <a:t>19 companii </a:t>
            </a:r>
          </a:p>
          <a:p>
            <a:pPr algn="just" eaLnBrk="0" hangingPunct="0">
              <a:spcBef>
                <a:spcPct val="0"/>
              </a:spcBef>
              <a:buSzTx/>
              <a:buFontTx/>
              <a:buNone/>
            </a:pPr>
            <a:r>
              <a:rPr lang="en-US" sz="2000" b="1">
                <a:solidFill>
                  <a:srgbClr val="FFFF00"/>
                </a:solidFill>
              </a:rPr>
              <a:t> de vanzari</a:t>
            </a:r>
            <a:endParaRPr lang="en-US" sz="16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461880" name="Text Box 56"/>
          <p:cNvSpPr txBox="1">
            <a:spLocks noChangeArrowheads="1"/>
          </p:cNvSpPr>
          <p:nvPr/>
        </p:nvSpPr>
        <p:spPr bwMode="auto">
          <a:xfrm>
            <a:off x="2819400" y="3014663"/>
            <a:ext cx="1524000" cy="7016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hangingPunct="0">
              <a:spcBef>
                <a:spcPct val="0"/>
              </a:spcBef>
              <a:buSzTx/>
              <a:buFontTx/>
              <a:buNone/>
            </a:pPr>
            <a:r>
              <a:rPr lang="en-US" sz="2000" b="1" dirty="0" smtClean="0">
                <a:solidFill>
                  <a:srgbClr val="FFFF00"/>
                </a:solidFill>
              </a:rPr>
              <a:t>4 </a:t>
            </a:r>
            <a:r>
              <a:rPr lang="en-US" sz="2000" b="1" dirty="0">
                <a:solidFill>
                  <a:srgbClr val="FFFF00"/>
                </a:solidFill>
              </a:rPr>
              <a:t>centre </a:t>
            </a:r>
          </a:p>
          <a:p>
            <a:pPr algn="just" eaLnBrk="0" hangingPunct="0">
              <a:spcBef>
                <a:spcPct val="0"/>
              </a:spcBef>
              <a:buSzTx/>
              <a:buFontTx/>
              <a:buNone/>
            </a:pPr>
            <a:r>
              <a:rPr lang="en-US" sz="2000" b="1" dirty="0">
                <a:solidFill>
                  <a:srgbClr val="FFFF00"/>
                </a:solidFill>
              </a:rPr>
              <a:t>  </a:t>
            </a:r>
            <a:r>
              <a:rPr lang="en-US" sz="2000" b="1" dirty="0" err="1">
                <a:solidFill>
                  <a:srgbClr val="FFFF00"/>
                </a:solidFill>
              </a:rPr>
              <a:t>tehnice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endParaRPr lang="en-US" sz="1600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461881" name="Text Box 57"/>
          <p:cNvSpPr txBox="1">
            <a:spLocks noChangeArrowheads="1"/>
          </p:cNvSpPr>
          <p:nvPr/>
        </p:nvSpPr>
        <p:spPr bwMode="auto">
          <a:xfrm>
            <a:off x="2819400" y="3716338"/>
            <a:ext cx="1155700" cy="396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2 </a:t>
            </a:r>
            <a:r>
              <a:rPr lang="en-US" sz="2000" b="1" dirty="0" err="1">
                <a:solidFill>
                  <a:srgbClr val="FF0000"/>
                </a:solidFill>
              </a:rPr>
              <a:t>fabrici</a:t>
            </a:r>
            <a:endParaRPr lang="en-US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461888" name="Group 64"/>
          <p:cNvGrpSpPr>
            <a:grpSpLocks/>
          </p:cNvGrpSpPr>
          <p:nvPr/>
        </p:nvGrpSpPr>
        <p:grpSpPr bwMode="auto">
          <a:xfrm>
            <a:off x="6934200" y="1295400"/>
            <a:ext cx="2133600" cy="3070225"/>
            <a:chOff x="4416" y="1200"/>
            <a:chExt cx="1344" cy="2448"/>
          </a:xfrm>
        </p:grpSpPr>
        <p:sp>
          <p:nvSpPr>
            <p:cNvPr id="461883" name="Rectangle 59"/>
            <p:cNvSpPr>
              <a:spLocks noChangeArrowheads="1"/>
            </p:cNvSpPr>
            <p:nvPr/>
          </p:nvSpPr>
          <p:spPr bwMode="auto">
            <a:xfrm>
              <a:off x="4416" y="1200"/>
              <a:ext cx="1344" cy="2448"/>
            </a:xfrm>
            <a:prstGeom prst="rect">
              <a:avLst/>
            </a:prstGeom>
            <a:solidFill>
              <a:srgbClr val="333399">
                <a:alpha val="50000"/>
              </a:srgbClr>
            </a:solidFill>
            <a:ln w="254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61884" name="Text Box 60"/>
            <p:cNvSpPr txBox="1">
              <a:spLocks noChangeArrowheads="1"/>
            </p:cNvSpPr>
            <p:nvPr/>
          </p:nvSpPr>
          <p:spPr bwMode="auto">
            <a:xfrm>
              <a:off x="4610" y="1230"/>
              <a:ext cx="970" cy="36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buSzTx/>
                <a:buFontTx/>
                <a:buNone/>
              </a:pPr>
              <a:r>
                <a:rPr 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JAPONIA</a:t>
              </a:r>
              <a:endParaRPr lang="en-US" sz="160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61889" name="Text Box 65"/>
          <p:cNvSpPr txBox="1">
            <a:spLocks noChangeArrowheads="1"/>
          </p:cNvSpPr>
          <p:nvPr/>
        </p:nvSpPr>
        <p:spPr bwMode="auto">
          <a:xfrm>
            <a:off x="4876800" y="2420938"/>
            <a:ext cx="1720850" cy="7016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hangingPunct="0">
              <a:spcBef>
                <a:spcPct val="0"/>
              </a:spcBef>
              <a:buSzTx/>
              <a:buFontTx/>
              <a:buNone/>
            </a:pPr>
            <a:r>
              <a:rPr lang="en-US" sz="2000" b="1">
                <a:solidFill>
                  <a:srgbClr val="FFFF00"/>
                </a:solidFill>
              </a:rPr>
              <a:t> 8 companii </a:t>
            </a:r>
          </a:p>
          <a:p>
            <a:pPr algn="just" eaLnBrk="0" hangingPunct="0">
              <a:spcBef>
                <a:spcPct val="0"/>
              </a:spcBef>
              <a:buSzTx/>
              <a:buFontTx/>
              <a:buNone/>
            </a:pPr>
            <a:r>
              <a:rPr lang="en-US" sz="2000" b="1">
                <a:solidFill>
                  <a:srgbClr val="FFFF00"/>
                </a:solidFill>
              </a:rPr>
              <a:t>  de vanzari</a:t>
            </a:r>
            <a:endParaRPr lang="en-US" sz="16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461890" name="Text Box 66"/>
          <p:cNvSpPr txBox="1">
            <a:spLocks noChangeArrowheads="1"/>
          </p:cNvSpPr>
          <p:nvPr/>
        </p:nvSpPr>
        <p:spPr bwMode="auto">
          <a:xfrm>
            <a:off x="5105400" y="3141663"/>
            <a:ext cx="1524000" cy="7016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hangingPunct="0">
              <a:spcBef>
                <a:spcPct val="0"/>
              </a:spcBef>
              <a:buSzTx/>
              <a:buFontTx/>
              <a:buNone/>
            </a:pPr>
            <a:r>
              <a:rPr lang="en-US" sz="2000" b="1">
                <a:solidFill>
                  <a:srgbClr val="FFFF00"/>
                </a:solidFill>
              </a:rPr>
              <a:t>1 centru</a:t>
            </a:r>
          </a:p>
          <a:p>
            <a:pPr algn="just" eaLnBrk="0" hangingPunct="0">
              <a:spcBef>
                <a:spcPct val="0"/>
              </a:spcBef>
              <a:buSzTx/>
              <a:buFontTx/>
              <a:buNone/>
            </a:pPr>
            <a:r>
              <a:rPr lang="en-US" sz="2000" b="1">
                <a:solidFill>
                  <a:srgbClr val="FFFF00"/>
                </a:solidFill>
              </a:rPr>
              <a:t>  tehnic</a:t>
            </a:r>
            <a:r>
              <a:rPr lang="en-US" sz="1600" b="1">
                <a:solidFill>
                  <a:srgbClr val="FFFF00"/>
                </a:solidFill>
              </a:rPr>
              <a:t> </a:t>
            </a:r>
            <a:endParaRPr lang="en-US" sz="16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461891" name="Text Box 67"/>
          <p:cNvSpPr txBox="1">
            <a:spLocks noChangeArrowheads="1"/>
          </p:cNvSpPr>
          <p:nvPr/>
        </p:nvSpPr>
        <p:spPr bwMode="auto">
          <a:xfrm>
            <a:off x="5105400" y="3789363"/>
            <a:ext cx="1155700" cy="396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sz="2000" b="1">
                <a:solidFill>
                  <a:srgbClr val="FF0000"/>
                </a:solidFill>
              </a:rPr>
              <a:t>8 fabrici</a:t>
            </a:r>
            <a:endParaRPr lang="en-US" sz="24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61892" name="Text Box 68"/>
          <p:cNvSpPr txBox="1">
            <a:spLocks noChangeArrowheads="1"/>
          </p:cNvSpPr>
          <p:nvPr/>
        </p:nvSpPr>
        <p:spPr bwMode="auto">
          <a:xfrm>
            <a:off x="7162800" y="2420938"/>
            <a:ext cx="1720850" cy="7016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hangingPunct="0">
              <a:spcBef>
                <a:spcPct val="0"/>
              </a:spcBef>
              <a:buSzTx/>
              <a:buFontTx/>
              <a:buNone/>
            </a:pPr>
            <a:r>
              <a:rPr lang="en-US" sz="2000" b="1">
                <a:solidFill>
                  <a:srgbClr val="FFFF00"/>
                </a:solidFill>
              </a:rPr>
              <a:t> 1 companie </a:t>
            </a:r>
          </a:p>
          <a:p>
            <a:pPr algn="just" eaLnBrk="0" hangingPunct="0">
              <a:spcBef>
                <a:spcPct val="0"/>
              </a:spcBef>
              <a:buSzTx/>
              <a:buFontTx/>
              <a:buNone/>
            </a:pPr>
            <a:r>
              <a:rPr lang="en-US" sz="2000" b="1">
                <a:solidFill>
                  <a:srgbClr val="FFFF00"/>
                </a:solidFill>
              </a:rPr>
              <a:t>   de vanzari</a:t>
            </a:r>
            <a:endParaRPr lang="en-US" sz="16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461893" name="Text Box 69"/>
          <p:cNvSpPr txBox="1">
            <a:spLocks noChangeArrowheads="1"/>
          </p:cNvSpPr>
          <p:nvPr/>
        </p:nvSpPr>
        <p:spPr bwMode="auto">
          <a:xfrm>
            <a:off x="7391400" y="3141663"/>
            <a:ext cx="1524000" cy="7016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hangingPunct="0">
              <a:spcBef>
                <a:spcPct val="0"/>
              </a:spcBef>
              <a:buSzTx/>
              <a:buFontTx/>
              <a:buNone/>
            </a:pPr>
            <a:r>
              <a:rPr lang="en-US" sz="2000" b="1">
                <a:solidFill>
                  <a:srgbClr val="FFFF00"/>
                </a:solidFill>
              </a:rPr>
              <a:t>5 centre</a:t>
            </a:r>
          </a:p>
          <a:p>
            <a:pPr algn="just" eaLnBrk="0" hangingPunct="0">
              <a:spcBef>
                <a:spcPct val="0"/>
              </a:spcBef>
              <a:buSzTx/>
              <a:buFontTx/>
              <a:buNone/>
            </a:pPr>
            <a:r>
              <a:rPr lang="en-US" sz="2000" b="1">
                <a:solidFill>
                  <a:srgbClr val="FFFF00"/>
                </a:solidFill>
              </a:rPr>
              <a:t> tehnice</a:t>
            </a:r>
            <a:r>
              <a:rPr lang="en-US" sz="1600" b="1">
                <a:solidFill>
                  <a:srgbClr val="FFFF00"/>
                </a:solidFill>
              </a:rPr>
              <a:t> </a:t>
            </a:r>
            <a:endParaRPr lang="en-US" sz="16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461894" name="Text Box 70"/>
          <p:cNvSpPr txBox="1">
            <a:spLocks noChangeArrowheads="1"/>
          </p:cNvSpPr>
          <p:nvPr/>
        </p:nvSpPr>
        <p:spPr bwMode="auto">
          <a:xfrm>
            <a:off x="7315200" y="3789363"/>
            <a:ext cx="1384300" cy="396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sz="2000" b="1">
                <a:solidFill>
                  <a:srgbClr val="FF0000"/>
                </a:solidFill>
              </a:rPr>
              <a:t>21 fabrici</a:t>
            </a:r>
            <a:endParaRPr lang="en-US" sz="240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461896" name="Picture 72" descr="H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4581525"/>
            <a:ext cx="1981200" cy="1322388"/>
          </a:xfrm>
          <a:prstGeom prst="rect">
            <a:avLst/>
          </a:prstGeom>
          <a:noFill/>
        </p:spPr>
      </p:pic>
      <p:pic>
        <p:nvPicPr>
          <p:cNvPr id="461898" name="Picture 74" descr="NA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4578350"/>
            <a:ext cx="2133600" cy="1298575"/>
          </a:xfrm>
          <a:prstGeom prst="rect">
            <a:avLst/>
          </a:prstGeom>
          <a:noFill/>
        </p:spPr>
      </p:pic>
      <p:pic>
        <p:nvPicPr>
          <p:cNvPr id="461899" name="Picture 75" descr="A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4608513"/>
            <a:ext cx="2162175" cy="1341437"/>
          </a:xfrm>
          <a:prstGeom prst="rect">
            <a:avLst/>
          </a:prstGeom>
          <a:noFill/>
        </p:spPr>
      </p:pic>
      <p:grpSp>
        <p:nvGrpSpPr>
          <p:cNvPr id="461902" name="Group 78"/>
          <p:cNvGrpSpPr>
            <a:grpSpLocks/>
          </p:cNvGrpSpPr>
          <p:nvPr/>
        </p:nvGrpSpPr>
        <p:grpSpPr bwMode="auto">
          <a:xfrm>
            <a:off x="6934200" y="4654550"/>
            <a:ext cx="2133600" cy="1295400"/>
            <a:chOff x="4368" y="3216"/>
            <a:chExt cx="1344" cy="816"/>
          </a:xfrm>
        </p:grpSpPr>
        <p:pic>
          <p:nvPicPr>
            <p:cNvPr id="461900" name="Picture 76" descr="JAG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68" y="3216"/>
              <a:ext cx="659" cy="816"/>
            </a:xfrm>
            <a:prstGeom prst="rect">
              <a:avLst/>
            </a:prstGeom>
            <a:noFill/>
          </p:spPr>
        </p:pic>
        <p:pic>
          <p:nvPicPr>
            <p:cNvPr id="461901" name="Picture 77" descr="JAG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073" y="3216"/>
              <a:ext cx="639" cy="81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1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1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1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1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1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1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61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18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18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61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61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18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61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1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1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61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61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61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61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61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61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61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61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61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461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61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61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61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61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61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61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61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61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461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61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61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61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61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61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61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838" grpId="0" animBg="1" autoUpdateAnimBg="0"/>
      <p:bldP spid="461849" grpId="0" autoUpdateAnimBg="0"/>
      <p:bldP spid="461851" grpId="0" autoUpdateAnimBg="0"/>
      <p:bldP spid="461852" grpId="0" autoUpdateAnimBg="0"/>
      <p:bldP spid="461879" grpId="0" autoUpdateAnimBg="0"/>
      <p:bldP spid="461880" grpId="0" autoUpdateAnimBg="0"/>
      <p:bldP spid="461881" grpId="0" autoUpdateAnimBg="0"/>
      <p:bldP spid="461889" grpId="0" autoUpdateAnimBg="0"/>
      <p:bldP spid="461890" grpId="0" autoUpdateAnimBg="0"/>
      <p:bldP spid="461891" grpId="0" autoUpdateAnimBg="0"/>
      <p:bldP spid="461892" grpId="0" autoUpdateAnimBg="0"/>
      <p:bldP spid="461893" grpId="0" autoUpdateAnimBg="0"/>
      <p:bldP spid="461894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3" name="Rectangle 3"/>
          <p:cNvSpPr>
            <a:spLocks noChangeArrowheads="1"/>
          </p:cNvSpPr>
          <p:nvPr/>
        </p:nvSpPr>
        <p:spPr bwMode="auto">
          <a:xfrm>
            <a:off x="1928794" y="285728"/>
            <a:ext cx="580233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Filozofia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corpora</a:t>
            </a:r>
            <a:r>
              <a:rPr lang="ro-RO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ţ</a:t>
            </a:r>
            <a:r>
              <a:rPr lang="en-US" sz="32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iei</a:t>
            </a: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"At work for a better life, a better world for all" </a:t>
            </a:r>
          </a:p>
        </p:txBody>
      </p:sp>
      <p:grpSp>
        <p:nvGrpSpPr>
          <p:cNvPr id="471115" name="Group 75"/>
          <p:cNvGrpSpPr>
            <a:grpSpLocks/>
          </p:cNvGrpSpPr>
          <p:nvPr/>
        </p:nvGrpSpPr>
        <p:grpSpPr bwMode="auto">
          <a:xfrm>
            <a:off x="609600" y="4789488"/>
            <a:ext cx="7010400" cy="871537"/>
            <a:chOff x="384" y="3445"/>
            <a:chExt cx="4416" cy="549"/>
          </a:xfrm>
        </p:grpSpPr>
        <p:sp>
          <p:nvSpPr>
            <p:cNvPr id="471087" name="Rectangle 47"/>
            <p:cNvSpPr>
              <a:spLocks noChangeArrowheads="1"/>
            </p:cNvSpPr>
            <p:nvPr/>
          </p:nvSpPr>
          <p:spPr bwMode="auto">
            <a:xfrm>
              <a:off x="760" y="3456"/>
              <a:ext cx="404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eaLnBrk="0" hangingPunct="0">
                <a:spcBef>
                  <a:spcPct val="0"/>
                </a:spcBef>
                <a:buSzTx/>
                <a:buFontTx/>
                <a:buNone/>
              </a:pPr>
              <a:r>
                <a:rPr lang="en-US" sz="2600" b="1">
                  <a:solidFill>
                    <a:schemeClr val="tx1"/>
                  </a:solidFill>
                </a:rPr>
                <a:t>S</a:t>
              </a:r>
              <a:r>
                <a:rPr lang="ro-RO" sz="2600" b="1">
                  <a:solidFill>
                    <a:schemeClr val="tx1"/>
                  </a:solidFill>
                </a:rPr>
                <a:t>ă</a:t>
              </a:r>
              <a:r>
                <a:rPr lang="en-US" sz="2600" b="1">
                  <a:solidFill>
                    <a:schemeClr val="tx1"/>
                  </a:solidFill>
                </a:rPr>
                <a:t> p</a:t>
              </a:r>
              <a:r>
                <a:rPr lang="ro-RO" sz="2600" b="1">
                  <a:solidFill>
                    <a:schemeClr val="tx1"/>
                  </a:solidFill>
                </a:rPr>
                <a:t>ă</a:t>
              </a:r>
              <a:r>
                <a:rPr lang="en-US" sz="2600" b="1">
                  <a:solidFill>
                    <a:schemeClr val="tx1"/>
                  </a:solidFill>
                </a:rPr>
                <a:t>streze etica corpora</a:t>
              </a:r>
              <a:r>
                <a:rPr lang="ro-RO" sz="2600" b="1">
                  <a:solidFill>
                    <a:schemeClr val="tx1"/>
                  </a:solidFill>
                </a:rPr>
                <a:t>ţ</a:t>
              </a:r>
              <a:r>
                <a:rPr lang="en-US" sz="2600" b="1">
                  <a:solidFill>
                    <a:schemeClr val="tx1"/>
                  </a:solidFill>
                </a:rPr>
                <a:t>iei simultan cu</a:t>
              </a:r>
              <a:endParaRPr lang="en-US" sz="1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71089" name="Rectangle 49"/>
            <p:cNvSpPr>
              <a:spLocks noChangeArrowheads="1"/>
            </p:cNvSpPr>
            <p:nvPr/>
          </p:nvSpPr>
          <p:spPr bwMode="auto">
            <a:xfrm>
              <a:off x="768" y="3744"/>
              <a:ext cx="324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eaLnBrk="0" hangingPunct="0">
                <a:spcBef>
                  <a:spcPct val="0"/>
                </a:spcBef>
                <a:buSzTx/>
                <a:buFontTx/>
                <a:buNone/>
              </a:pPr>
              <a:r>
                <a:rPr lang="en-US" sz="2600" b="1">
                  <a:solidFill>
                    <a:schemeClr val="tx1"/>
                  </a:solidFill>
                </a:rPr>
                <a:t>promovarea activit</a:t>
              </a:r>
              <a:r>
                <a:rPr lang="ro-RO" sz="2600" b="1">
                  <a:solidFill>
                    <a:schemeClr val="tx1"/>
                  </a:solidFill>
                </a:rPr>
                <a:t>ăţ</a:t>
              </a:r>
              <a:r>
                <a:rPr lang="en-US" sz="2600" b="1">
                  <a:solidFill>
                    <a:schemeClr val="tx1"/>
                  </a:solidFill>
                </a:rPr>
                <a:t>ilor acesteia</a:t>
              </a:r>
              <a:endParaRPr lang="en-US" sz="1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grpSp>
          <p:nvGrpSpPr>
            <p:cNvPr id="471090" name="Group 50"/>
            <p:cNvGrpSpPr>
              <a:grpSpLocks/>
            </p:cNvGrpSpPr>
            <p:nvPr/>
          </p:nvGrpSpPr>
          <p:grpSpPr bwMode="auto">
            <a:xfrm>
              <a:off x="384" y="3445"/>
              <a:ext cx="318" cy="491"/>
              <a:chOff x="299" y="2818"/>
              <a:chExt cx="318" cy="491"/>
            </a:xfrm>
          </p:grpSpPr>
          <p:sp>
            <p:nvSpPr>
              <p:cNvPr id="471091" name="AutoShape 51"/>
              <p:cNvSpPr>
                <a:spLocks noChangeArrowheads="1"/>
              </p:cNvSpPr>
              <p:nvPr/>
            </p:nvSpPr>
            <p:spPr bwMode="auto">
              <a:xfrm>
                <a:off x="299" y="2976"/>
                <a:ext cx="264" cy="278"/>
              </a:xfrm>
              <a:prstGeom prst="roundRect">
                <a:avLst>
                  <a:gd name="adj" fmla="val 12824"/>
                </a:avLst>
              </a:prstGeom>
              <a:noFill/>
              <a:ln w="11113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092" name="Freeform 52"/>
              <p:cNvSpPr>
                <a:spLocks/>
              </p:cNvSpPr>
              <p:nvPr/>
            </p:nvSpPr>
            <p:spPr bwMode="auto">
              <a:xfrm>
                <a:off x="319" y="2818"/>
                <a:ext cx="298" cy="491"/>
              </a:xfrm>
              <a:custGeom>
                <a:avLst/>
                <a:gdLst/>
                <a:ahLst/>
                <a:cxnLst>
                  <a:cxn ang="0">
                    <a:pos x="168" y="1145"/>
                  </a:cxn>
                  <a:cxn ang="0">
                    <a:pos x="0" y="1811"/>
                  </a:cxn>
                  <a:cxn ang="0">
                    <a:pos x="575" y="2457"/>
                  </a:cxn>
                  <a:cxn ang="0">
                    <a:pos x="1490" y="286"/>
                  </a:cxn>
                  <a:cxn ang="0">
                    <a:pos x="1490" y="0"/>
                  </a:cxn>
                  <a:cxn ang="0">
                    <a:pos x="470" y="1830"/>
                  </a:cxn>
                  <a:cxn ang="0">
                    <a:pos x="168" y="1145"/>
                  </a:cxn>
                </a:cxnLst>
                <a:rect l="0" t="0" r="r" b="b"/>
                <a:pathLst>
                  <a:path w="1490" h="2457">
                    <a:moveTo>
                      <a:pt x="168" y="1145"/>
                    </a:moveTo>
                    <a:lnTo>
                      <a:pt x="0" y="1811"/>
                    </a:lnTo>
                    <a:lnTo>
                      <a:pt x="575" y="2457"/>
                    </a:lnTo>
                    <a:lnTo>
                      <a:pt x="1490" y="286"/>
                    </a:lnTo>
                    <a:lnTo>
                      <a:pt x="1490" y="0"/>
                    </a:lnTo>
                    <a:lnTo>
                      <a:pt x="470" y="1830"/>
                    </a:lnTo>
                    <a:lnTo>
                      <a:pt x="168" y="11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71114" name="Group 74"/>
          <p:cNvGrpSpPr>
            <a:grpSpLocks/>
          </p:cNvGrpSpPr>
          <p:nvPr/>
        </p:nvGrpSpPr>
        <p:grpSpPr bwMode="auto">
          <a:xfrm>
            <a:off x="609600" y="3873500"/>
            <a:ext cx="3844925" cy="779463"/>
            <a:chOff x="384" y="2773"/>
            <a:chExt cx="2422" cy="491"/>
          </a:xfrm>
        </p:grpSpPr>
        <p:sp>
          <p:nvSpPr>
            <p:cNvPr id="471080" name="Rectangle 40"/>
            <p:cNvSpPr>
              <a:spLocks noChangeArrowheads="1"/>
            </p:cNvSpPr>
            <p:nvPr/>
          </p:nvSpPr>
          <p:spPr bwMode="auto">
            <a:xfrm>
              <a:off x="733" y="2966"/>
              <a:ext cx="207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eaLnBrk="0" hangingPunct="0">
                <a:spcBef>
                  <a:spcPct val="0"/>
                </a:spcBef>
                <a:buSzTx/>
                <a:buFontTx/>
                <a:buNone/>
              </a:pPr>
              <a:r>
                <a:rPr lang="en-US" sz="2600" b="1">
                  <a:solidFill>
                    <a:schemeClr val="tx1"/>
                  </a:solidFill>
                </a:rPr>
                <a:t>S</a:t>
              </a:r>
              <a:r>
                <a:rPr lang="ro-RO" sz="2600" b="1">
                  <a:solidFill>
                    <a:schemeClr val="tx1"/>
                  </a:solidFill>
                </a:rPr>
                <a:t>ă</a:t>
              </a:r>
              <a:r>
                <a:rPr lang="en-US" sz="2600" b="1">
                  <a:solidFill>
                    <a:schemeClr val="tx1"/>
                  </a:solidFill>
                </a:rPr>
                <a:t> respecte angaja</a:t>
              </a:r>
              <a:r>
                <a:rPr lang="ro-RO" sz="2600" b="1">
                  <a:solidFill>
                    <a:schemeClr val="tx1"/>
                  </a:solidFill>
                </a:rPr>
                <a:t>ţ</a:t>
              </a:r>
              <a:r>
                <a:rPr lang="en-US" sz="2600" b="1">
                  <a:solidFill>
                    <a:schemeClr val="tx1"/>
                  </a:solidFill>
                </a:rPr>
                <a:t>ii</a:t>
              </a:r>
              <a:endParaRPr lang="en-US" sz="1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grpSp>
          <p:nvGrpSpPr>
            <p:cNvPr id="471099" name="Group 59"/>
            <p:cNvGrpSpPr>
              <a:grpSpLocks/>
            </p:cNvGrpSpPr>
            <p:nvPr/>
          </p:nvGrpSpPr>
          <p:grpSpPr bwMode="auto">
            <a:xfrm>
              <a:off x="384" y="2773"/>
              <a:ext cx="318" cy="491"/>
              <a:chOff x="299" y="2818"/>
              <a:chExt cx="318" cy="491"/>
            </a:xfrm>
          </p:grpSpPr>
          <p:sp>
            <p:nvSpPr>
              <p:cNvPr id="471100" name="AutoShape 60"/>
              <p:cNvSpPr>
                <a:spLocks noChangeArrowheads="1"/>
              </p:cNvSpPr>
              <p:nvPr/>
            </p:nvSpPr>
            <p:spPr bwMode="auto">
              <a:xfrm>
                <a:off x="299" y="2976"/>
                <a:ext cx="264" cy="278"/>
              </a:xfrm>
              <a:prstGeom prst="roundRect">
                <a:avLst>
                  <a:gd name="adj" fmla="val 12824"/>
                </a:avLst>
              </a:prstGeom>
              <a:noFill/>
              <a:ln w="11113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101" name="Freeform 61"/>
              <p:cNvSpPr>
                <a:spLocks/>
              </p:cNvSpPr>
              <p:nvPr/>
            </p:nvSpPr>
            <p:spPr bwMode="auto">
              <a:xfrm>
                <a:off x="319" y="2818"/>
                <a:ext cx="298" cy="491"/>
              </a:xfrm>
              <a:custGeom>
                <a:avLst/>
                <a:gdLst/>
                <a:ahLst/>
                <a:cxnLst>
                  <a:cxn ang="0">
                    <a:pos x="168" y="1145"/>
                  </a:cxn>
                  <a:cxn ang="0">
                    <a:pos x="0" y="1811"/>
                  </a:cxn>
                  <a:cxn ang="0">
                    <a:pos x="575" y="2457"/>
                  </a:cxn>
                  <a:cxn ang="0">
                    <a:pos x="1490" y="286"/>
                  </a:cxn>
                  <a:cxn ang="0">
                    <a:pos x="1490" y="0"/>
                  </a:cxn>
                  <a:cxn ang="0">
                    <a:pos x="470" y="1830"/>
                  </a:cxn>
                  <a:cxn ang="0">
                    <a:pos x="168" y="1145"/>
                  </a:cxn>
                </a:cxnLst>
                <a:rect l="0" t="0" r="r" b="b"/>
                <a:pathLst>
                  <a:path w="1490" h="2457">
                    <a:moveTo>
                      <a:pt x="168" y="1145"/>
                    </a:moveTo>
                    <a:lnTo>
                      <a:pt x="0" y="1811"/>
                    </a:lnTo>
                    <a:lnTo>
                      <a:pt x="575" y="2457"/>
                    </a:lnTo>
                    <a:lnTo>
                      <a:pt x="1490" y="286"/>
                    </a:lnTo>
                    <a:lnTo>
                      <a:pt x="1490" y="0"/>
                    </a:lnTo>
                    <a:lnTo>
                      <a:pt x="470" y="1830"/>
                    </a:lnTo>
                    <a:lnTo>
                      <a:pt x="168" y="11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71111" name="Group 71"/>
          <p:cNvGrpSpPr>
            <a:grpSpLocks/>
          </p:cNvGrpSpPr>
          <p:nvPr/>
        </p:nvGrpSpPr>
        <p:grpSpPr bwMode="auto">
          <a:xfrm>
            <a:off x="609600" y="1341438"/>
            <a:ext cx="6338888" cy="779462"/>
            <a:chOff x="384" y="1008"/>
            <a:chExt cx="3993" cy="491"/>
          </a:xfrm>
        </p:grpSpPr>
        <p:sp>
          <p:nvSpPr>
            <p:cNvPr id="471050" name="Rectangle 10"/>
            <p:cNvSpPr>
              <a:spLocks noChangeArrowheads="1"/>
            </p:cNvSpPr>
            <p:nvPr/>
          </p:nvSpPr>
          <p:spPr bwMode="auto">
            <a:xfrm>
              <a:off x="718" y="1190"/>
              <a:ext cx="365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eaLnBrk="0" hangingPunct="0">
                <a:spcBef>
                  <a:spcPct val="0"/>
                </a:spcBef>
                <a:buSzTx/>
                <a:buFontTx/>
                <a:buNone/>
              </a:pPr>
              <a:r>
                <a:rPr lang="en-US" sz="2600" b="1">
                  <a:solidFill>
                    <a:schemeClr val="tx1"/>
                  </a:solidFill>
                </a:rPr>
                <a:t>S</a:t>
              </a:r>
              <a:r>
                <a:rPr lang="ro-RO" sz="2600" b="1">
                  <a:solidFill>
                    <a:schemeClr val="tx1"/>
                  </a:solidFill>
                </a:rPr>
                <a:t>ă</a:t>
              </a:r>
              <a:r>
                <a:rPr lang="en-US" sz="2600" b="1">
                  <a:solidFill>
                    <a:schemeClr val="tx1"/>
                  </a:solidFill>
                </a:rPr>
                <a:t> ofere satisfac</a:t>
              </a:r>
              <a:r>
                <a:rPr lang="ro-RO" sz="2600" b="1">
                  <a:solidFill>
                    <a:schemeClr val="tx1"/>
                  </a:solidFill>
                </a:rPr>
                <a:t>ţ</a:t>
              </a:r>
              <a:r>
                <a:rPr lang="en-US" sz="2600" b="1">
                  <a:solidFill>
                    <a:schemeClr val="tx1"/>
                  </a:solidFill>
                </a:rPr>
                <a:t>ie maxim</a:t>
              </a:r>
              <a:r>
                <a:rPr lang="ro-RO" sz="2600" b="1">
                  <a:solidFill>
                    <a:schemeClr val="tx1"/>
                  </a:solidFill>
                </a:rPr>
                <a:t>ă</a:t>
              </a:r>
              <a:r>
                <a:rPr lang="en-US" sz="2600" b="1">
                  <a:solidFill>
                    <a:schemeClr val="tx1"/>
                  </a:solidFill>
                </a:rPr>
                <a:t> clien</a:t>
              </a:r>
              <a:r>
                <a:rPr lang="ro-RO" sz="2600" b="1">
                  <a:solidFill>
                    <a:schemeClr val="tx1"/>
                  </a:solidFill>
                </a:rPr>
                <a:t>ţ</a:t>
              </a:r>
              <a:r>
                <a:rPr lang="en-US" sz="2600" b="1">
                  <a:solidFill>
                    <a:schemeClr val="tx1"/>
                  </a:solidFill>
                </a:rPr>
                <a:t>ilor</a:t>
              </a:r>
              <a:endParaRPr lang="en-US" sz="1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grpSp>
          <p:nvGrpSpPr>
            <p:cNvPr id="471102" name="Group 62"/>
            <p:cNvGrpSpPr>
              <a:grpSpLocks/>
            </p:cNvGrpSpPr>
            <p:nvPr/>
          </p:nvGrpSpPr>
          <p:grpSpPr bwMode="auto">
            <a:xfrm>
              <a:off x="384" y="1008"/>
              <a:ext cx="318" cy="491"/>
              <a:chOff x="299" y="2818"/>
              <a:chExt cx="318" cy="491"/>
            </a:xfrm>
          </p:grpSpPr>
          <p:sp>
            <p:nvSpPr>
              <p:cNvPr id="471103" name="AutoShape 63"/>
              <p:cNvSpPr>
                <a:spLocks noChangeArrowheads="1"/>
              </p:cNvSpPr>
              <p:nvPr/>
            </p:nvSpPr>
            <p:spPr bwMode="auto">
              <a:xfrm>
                <a:off x="299" y="2976"/>
                <a:ext cx="264" cy="278"/>
              </a:xfrm>
              <a:prstGeom prst="roundRect">
                <a:avLst>
                  <a:gd name="adj" fmla="val 12824"/>
                </a:avLst>
              </a:prstGeom>
              <a:noFill/>
              <a:ln w="11113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104" name="Freeform 64"/>
              <p:cNvSpPr>
                <a:spLocks/>
              </p:cNvSpPr>
              <p:nvPr/>
            </p:nvSpPr>
            <p:spPr bwMode="auto">
              <a:xfrm>
                <a:off x="319" y="2818"/>
                <a:ext cx="298" cy="491"/>
              </a:xfrm>
              <a:custGeom>
                <a:avLst/>
                <a:gdLst/>
                <a:ahLst/>
                <a:cxnLst>
                  <a:cxn ang="0">
                    <a:pos x="168" y="1145"/>
                  </a:cxn>
                  <a:cxn ang="0">
                    <a:pos x="0" y="1811"/>
                  </a:cxn>
                  <a:cxn ang="0">
                    <a:pos x="575" y="2457"/>
                  </a:cxn>
                  <a:cxn ang="0">
                    <a:pos x="1490" y="286"/>
                  </a:cxn>
                  <a:cxn ang="0">
                    <a:pos x="1490" y="0"/>
                  </a:cxn>
                  <a:cxn ang="0">
                    <a:pos x="470" y="1830"/>
                  </a:cxn>
                  <a:cxn ang="0">
                    <a:pos x="168" y="1145"/>
                  </a:cxn>
                </a:cxnLst>
                <a:rect l="0" t="0" r="r" b="b"/>
                <a:pathLst>
                  <a:path w="1490" h="2457">
                    <a:moveTo>
                      <a:pt x="168" y="1145"/>
                    </a:moveTo>
                    <a:lnTo>
                      <a:pt x="0" y="1811"/>
                    </a:lnTo>
                    <a:lnTo>
                      <a:pt x="575" y="2457"/>
                    </a:lnTo>
                    <a:lnTo>
                      <a:pt x="1490" y="286"/>
                    </a:lnTo>
                    <a:lnTo>
                      <a:pt x="1490" y="0"/>
                    </a:lnTo>
                    <a:lnTo>
                      <a:pt x="470" y="1830"/>
                    </a:lnTo>
                    <a:lnTo>
                      <a:pt x="168" y="11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71113" name="Group 73"/>
          <p:cNvGrpSpPr>
            <a:grpSpLocks/>
          </p:cNvGrpSpPr>
          <p:nvPr/>
        </p:nvGrpSpPr>
        <p:grpSpPr bwMode="auto">
          <a:xfrm>
            <a:off x="609600" y="3081338"/>
            <a:ext cx="5848350" cy="779462"/>
            <a:chOff x="384" y="2208"/>
            <a:chExt cx="3684" cy="491"/>
          </a:xfrm>
        </p:grpSpPr>
        <p:sp>
          <p:nvSpPr>
            <p:cNvPr id="471071" name="Rectangle 31"/>
            <p:cNvSpPr>
              <a:spLocks noChangeArrowheads="1"/>
            </p:cNvSpPr>
            <p:nvPr/>
          </p:nvSpPr>
          <p:spPr bwMode="auto">
            <a:xfrm>
              <a:off x="733" y="2438"/>
              <a:ext cx="333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eaLnBrk="0" hangingPunct="0">
                <a:spcBef>
                  <a:spcPct val="0"/>
                </a:spcBef>
                <a:buSzTx/>
                <a:buFontTx/>
                <a:buNone/>
              </a:pPr>
              <a:r>
                <a:rPr lang="en-US" sz="2600" b="1">
                  <a:solidFill>
                    <a:schemeClr val="tx1"/>
                  </a:solidFill>
                </a:rPr>
                <a:t>S</a:t>
              </a:r>
              <a:r>
                <a:rPr lang="ro-RO" sz="2600" b="1">
                  <a:solidFill>
                    <a:schemeClr val="tx1"/>
                  </a:solidFill>
                </a:rPr>
                <a:t>ă</a:t>
              </a:r>
              <a:r>
                <a:rPr lang="en-US" sz="2600" b="1">
                  <a:solidFill>
                    <a:schemeClr val="tx1"/>
                  </a:solidFill>
                </a:rPr>
                <a:t> c</a:t>
              </a:r>
              <a:r>
                <a:rPr lang="ro-RO" sz="2600" b="1">
                  <a:solidFill>
                    <a:schemeClr val="tx1"/>
                  </a:solidFill>
                </a:rPr>
                <a:t>âş</a:t>
              </a:r>
              <a:r>
                <a:rPr lang="en-US" sz="2600" b="1">
                  <a:solidFill>
                    <a:schemeClr val="tx1"/>
                  </a:solidFill>
                </a:rPr>
                <a:t>tige </a:t>
              </a:r>
              <a:r>
                <a:rPr lang="ro-RO" sz="2600" b="1">
                  <a:solidFill>
                    <a:schemeClr val="tx1"/>
                  </a:solidFill>
                </a:rPr>
                <a:t>î</a:t>
              </a:r>
              <a:r>
                <a:rPr lang="en-US" sz="2600" b="1">
                  <a:solidFill>
                    <a:schemeClr val="tx1"/>
                  </a:solidFill>
                </a:rPr>
                <a:t>ncrederea ac</a:t>
              </a:r>
              <a:r>
                <a:rPr lang="ro-RO" sz="2600" b="1">
                  <a:solidFill>
                    <a:schemeClr val="tx1"/>
                  </a:solidFill>
                </a:rPr>
                <a:t>ţ</a:t>
              </a:r>
              <a:r>
                <a:rPr lang="en-US" sz="2600" b="1">
                  <a:solidFill>
                    <a:schemeClr val="tx1"/>
                  </a:solidFill>
                </a:rPr>
                <a:t>ionarilor</a:t>
              </a:r>
              <a:endParaRPr lang="en-US" sz="1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grpSp>
          <p:nvGrpSpPr>
            <p:cNvPr id="471105" name="Group 65"/>
            <p:cNvGrpSpPr>
              <a:grpSpLocks/>
            </p:cNvGrpSpPr>
            <p:nvPr/>
          </p:nvGrpSpPr>
          <p:grpSpPr bwMode="auto">
            <a:xfrm>
              <a:off x="384" y="2208"/>
              <a:ext cx="318" cy="491"/>
              <a:chOff x="299" y="2818"/>
              <a:chExt cx="318" cy="491"/>
            </a:xfrm>
          </p:grpSpPr>
          <p:sp>
            <p:nvSpPr>
              <p:cNvPr id="471106" name="AutoShape 66"/>
              <p:cNvSpPr>
                <a:spLocks noChangeArrowheads="1"/>
              </p:cNvSpPr>
              <p:nvPr/>
            </p:nvSpPr>
            <p:spPr bwMode="auto">
              <a:xfrm>
                <a:off x="299" y="2976"/>
                <a:ext cx="264" cy="278"/>
              </a:xfrm>
              <a:prstGeom prst="roundRect">
                <a:avLst>
                  <a:gd name="adj" fmla="val 12824"/>
                </a:avLst>
              </a:prstGeom>
              <a:noFill/>
              <a:ln w="11113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107" name="Freeform 67"/>
              <p:cNvSpPr>
                <a:spLocks/>
              </p:cNvSpPr>
              <p:nvPr/>
            </p:nvSpPr>
            <p:spPr bwMode="auto">
              <a:xfrm>
                <a:off x="319" y="2818"/>
                <a:ext cx="298" cy="491"/>
              </a:xfrm>
              <a:custGeom>
                <a:avLst/>
                <a:gdLst/>
                <a:ahLst/>
                <a:cxnLst>
                  <a:cxn ang="0">
                    <a:pos x="168" y="1145"/>
                  </a:cxn>
                  <a:cxn ang="0">
                    <a:pos x="0" y="1811"/>
                  </a:cxn>
                  <a:cxn ang="0">
                    <a:pos x="575" y="2457"/>
                  </a:cxn>
                  <a:cxn ang="0">
                    <a:pos x="1490" y="286"/>
                  </a:cxn>
                  <a:cxn ang="0">
                    <a:pos x="1490" y="0"/>
                  </a:cxn>
                  <a:cxn ang="0">
                    <a:pos x="470" y="1830"/>
                  </a:cxn>
                  <a:cxn ang="0">
                    <a:pos x="168" y="1145"/>
                  </a:cxn>
                </a:cxnLst>
                <a:rect l="0" t="0" r="r" b="b"/>
                <a:pathLst>
                  <a:path w="1490" h="2457">
                    <a:moveTo>
                      <a:pt x="168" y="1145"/>
                    </a:moveTo>
                    <a:lnTo>
                      <a:pt x="0" y="1811"/>
                    </a:lnTo>
                    <a:lnTo>
                      <a:pt x="575" y="2457"/>
                    </a:lnTo>
                    <a:lnTo>
                      <a:pt x="1490" y="286"/>
                    </a:lnTo>
                    <a:lnTo>
                      <a:pt x="1490" y="0"/>
                    </a:lnTo>
                    <a:lnTo>
                      <a:pt x="470" y="1830"/>
                    </a:lnTo>
                    <a:lnTo>
                      <a:pt x="168" y="11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71112" name="Group 72"/>
          <p:cNvGrpSpPr>
            <a:grpSpLocks/>
          </p:cNvGrpSpPr>
          <p:nvPr/>
        </p:nvGrpSpPr>
        <p:grpSpPr bwMode="auto">
          <a:xfrm>
            <a:off x="609600" y="2276475"/>
            <a:ext cx="8077200" cy="838200"/>
            <a:chOff x="384" y="1680"/>
            <a:chExt cx="5088" cy="528"/>
          </a:xfrm>
        </p:grpSpPr>
        <p:sp>
          <p:nvSpPr>
            <p:cNvPr id="471060" name="Rectangle 20"/>
            <p:cNvSpPr>
              <a:spLocks noChangeArrowheads="1"/>
            </p:cNvSpPr>
            <p:nvPr/>
          </p:nvSpPr>
          <p:spPr bwMode="auto">
            <a:xfrm>
              <a:off x="713" y="1718"/>
              <a:ext cx="475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eaLnBrk="0" hangingPunct="0">
                <a:spcBef>
                  <a:spcPct val="0"/>
                </a:spcBef>
                <a:buSzTx/>
                <a:buFontTx/>
                <a:buNone/>
              </a:pPr>
              <a:r>
                <a:rPr lang="en-US" sz="2600" b="1">
                  <a:solidFill>
                    <a:schemeClr val="tx1"/>
                  </a:solidFill>
                </a:rPr>
                <a:t>S</a:t>
              </a:r>
              <a:r>
                <a:rPr lang="ro-RO" sz="2600" b="1">
                  <a:solidFill>
                    <a:schemeClr val="tx1"/>
                  </a:solidFill>
                </a:rPr>
                <a:t>ă</a:t>
              </a:r>
              <a:r>
                <a:rPr lang="en-US" sz="2600" b="1">
                  <a:solidFill>
                    <a:schemeClr val="tx1"/>
                  </a:solidFill>
                </a:rPr>
                <a:t> r</a:t>
              </a:r>
              <a:r>
                <a:rPr lang="ro-RO" sz="2600" b="1">
                  <a:solidFill>
                    <a:schemeClr val="tx1"/>
                  </a:solidFill>
                </a:rPr>
                <a:t>ă</a:t>
              </a:r>
              <a:r>
                <a:rPr lang="en-US" sz="2600" b="1">
                  <a:solidFill>
                    <a:schemeClr val="tx1"/>
                  </a:solidFill>
                </a:rPr>
                <a:t>spund</a:t>
              </a:r>
              <a:r>
                <a:rPr lang="ro-RO" sz="2600" b="1">
                  <a:solidFill>
                    <a:schemeClr val="tx1"/>
                  </a:solidFill>
                </a:rPr>
                <a:t>ă</a:t>
              </a:r>
              <a:r>
                <a:rPr lang="en-US" sz="2600" b="1">
                  <a:solidFill>
                    <a:schemeClr val="tx1"/>
                  </a:solidFill>
                </a:rPr>
                <a:t> schimb</a:t>
              </a:r>
              <a:r>
                <a:rPr lang="ro-RO" sz="2600" b="1">
                  <a:solidFill>
                    <a:schemeClr val="tx1"/>
                  </a:solidFill>
                </a:rPr>
                <a:t>ă</a:t>
              </a:r>
              <a:r>
                <a:rPr lang="en-US" sz="2600" b="1">
                  <a:solidFill>
                    <a:schemeClr val="tx1"/>
                  </a:solidFill>
                </a:rPr>
                <a:t>rilor sociale, economice </a:t>
              </a:r>
              <a:r>
                <a:rPr lang="ro-RO" sz="2600" b="1">
                  <a:solidFill>
                    <a:schemeClr val="tx1"/>
                  </a:solidFill>
                </a:rPr>
                <a:t>ş</a:t>
              </a:r>
              <a:r>
                <a:rPr lang="en-US" sz="2600" b="1">
                  <a:solidFill>
                    <a:schemeClr val="tx1"/>
                  </a:solidFill>
                </a:rPr>
                <a:t>i</a:t>
              </a:r>
              <a:endParaRPr lang="en-US" sz="1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71062" name="Rectangle 22"/>
            <p:cNvSpPr>
              <a:spLocks noChangeArrowheads="1"/>
            </p:cNvSpPr>
            <p:nvPr/>
          </p:nvSpPr>
          <p:spPr bwMode="auto">
            <a:xfrm>
              <a:off x="727" y="1958"/>
              <a:ext cx="122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eaLnBrk="0" hangingPunct="0">
                <a:spcBef>
                  <a:spcPct val="0"/>
                </a:spcBef>
                <a:buSzTx/>
                <a:buFontTx/>
                <a:buNone/>
              </a:pPr>
              <a:r>
                <a:rPr lang="en-US" sz="2600" b="1">
                  <a:solidFill>
                    <a:schemeClr val="tx1"/>
                  </a:solidFill>
                </a:rPr>
                <a:t>tehnologice</a:t>
              </a:r>
              <a:r>
                <a:rPr lang="en-US" sz="2600" b="1">
                  <a:solidFill>
                    <a:srgbClr val="FFFF00"/>
                  </a:solidFill>
                </a:rPr>
                <a:t> </a:t>
              </a:r>
              <a:endParaRPr lang="en-US" sz="160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  <p:grpSp>
          <p:nvGrpSpPr>
            <p:cNvPr id="471108" name="Group 68"/>
            <p:cNvGrpSpPr>
              <a:grpSpLocks/>
            </p:cNvGrpSpPr>
            <p:nvPr/>
          </p:nvGrpSpPr>
          <p:grpSpPr bwMode="auto">
            <a:xfrm>
              <a:off x="384" y="1680"/>
              <a:ext cx="318" cy="491"/>
              <a:chOff x="299" y="2818"/>
              <a:chExt cx="318" cy="491"/>
            </a:xfrm>
          </p:grpSpPr>
          <p:sp>
            <p:nvSpPr>
              <p:cNvPr id="471109" name="AutoShape 69"/>
              <p:cNvSpPr>
                <a:spLocks noChangeArrowheads="1"/>
              </p:cNvSpPr>
              <p:nvPr/>
            </p:nvSpPr>
            <p:spPr bwMode="auto">
              <a:xfrm>
                <a:off x="299" y="2976"/>
                <a:ext cx="264" cy="278"/>
              </a:xfrm>
              <a:prstGeom prst="roundRect">
                <a:avLst>
                  <a:gd name="adj" fmla="val 12824"/>
                </a:avLst>
              </a:prstGeom>
              <a:noFill/>
              <a:ln w="11113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110" name="Freeform 70"/>
              <p:cNvSpPr>
                <a:spLocks/>
              </p:cNvSpPr>
              <p:nvPr/>
            </p:nvSpPr>
            <p:spPr bwMode="auto">
              <a:xfrm>
                <a:off x="319" y="2818"/>
                <a:ext cx="298" cy="491"/>
              </a:xfrm>
              <a:custGeom>
                <a:avLst/>
                <a:gdLst/>
                <a:ahLst/>
                <a:cxnLst>
                  <a:cxn ang="0">
                    <a:pos x="168" y="1145"/>
                  </a:cxn>
                  <a:cxn ang="0">
                    <a:pos x="0" y="1811"/>
                  </a:cxn>
                  <a:cxn ang="0">
                    <a:pos x="575" y="2457"/>
                  </a:cxn>
                  <a:cxn ang="0">
                    <a:pos x="1490" y="286"/>
                  </a:cxn>
                  <a:cxn ang="0">
                    <a:pos x="1490" y="0"/>
                  </a:cxn>
                  <a:cxn ang="0">
                    <a:pos x="470" y="1830"/>
                  </a:cxn>
                  <a:cxn ang="0">
                    <a:pos x="168" y="1145"/>
                  </a:cxn>
                </a:cxnLst>
                <a:rect l="0" t="0" r="r" b="b"/>
                <a:pathLst>
                  <a:path w="1490" h="2457">
                    <a:moveTo>
                      <a:pt x="168" y="1145"/>
                    </a:moveTo>
                    <a:lnTo>
                      <a:pt x="0" y="1811"/>
                    </a:lnTo>
                    <a:lnTo>
                      <a:pt x="575" y="2457"/>
                    </a:lnTo>
                    <a:lnTo>
                      <a:pt x="1490" y="286"/>
                    </a:lnTo>
                    <a:lnTo>
                      <a:pt x="1490" y="0"/>
                    </a:lnTo>
                    <a:lnTo>
                      <a:pt x="470" y="1830"/>
                    </a:lnTo>
                    <a:lnTo>
                      <a:pt x="168" y="11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1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7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7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7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7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ChangeArrowheads="1"/>
          </p:cNvSpPr>
          <p:nvPr/>
        </p:nvSpPr>
        <p:spPr bwMode="auto">
          <a:xfrm>
            <a:off x="2733675" y="415925"/>
            <a:ext cx="295275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en-US" sz="3200" b="1">
                <a:effectLst>
                  <a:outerShdw blurRad="38100" dist="38100" dir="2700000" algn="tl">
                    <a:srgbClr val="C0C0C0"/>
                  </a:outerShdw>
                </a:effectLst>
              </a:rPr>
              <a:t>Pozi</a:t>
            </a:r>
            <a:r>
              <a:rPr lang="ro-RO" sz="3200" b="1">
                <a:effectLst>
                  <a:outerShdw blurRad="38100" dist="38100" dir="2700000" algn="tl">
                    <a:srgbClr val="C0C0C0"/>
                  </a:outerShdw>
                </a:effectLst>
              </a:rPr>
              <a:t>ţ</a:t>
            </a:r>
            <a:r>
              <a:rPr lang="en-US" sz="3200" b="1">
                <a:effectLst>
                  <a:outerShdw blurRad="38100" dist="38100" dir="2700000" algn="tl">
                    <a:srgbClr val="C0C0C0"/>
                  </a:outerShdw>
                </a:effectLst>
              </a:rPr>
              <a:t>ia pe pia</a:t>
            </a:r>
            <a:r>
              <a:rPr lang="ro-RO" sz="3200" b="1">
                <a:effectLst>
                  <a:outerShdw blurRad="38100" dist="38100" dir="2700000" algn="tl">
                    <a:srgbClr val="C0C0C0"/>
                  </a:outerShdw>
                </a:effectLst>
              </a:rPr>
              <a:t>ţă</a:t>
            </a:r>
            <a:endParaRPr lang="en-US" sz="1600">
              <a:latin typeface="Times New Roman" pitchFamily="18" charset="0"/>
            </a:endParaRPr>
          </a:p>
        </p:txBody>
      </p:sp>
      <p:sp>
        <p:nvSpPr>
          <p:cNvPr id="509967" name="Rectangle 15"/>
          <p:cNvSpPr>
            <a:spLocks noChangeArrowheads="1"/>
          </p:cNvSpPr>
          <p:nvPr/>
        </p:nvSpPr>
        <p:spPr bwMode="auto">
          <a:xfrm>
            <a:off x="1139825" y="1630363"/>
            <a:ext cx="1320165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ro-RO" sz="2400" b="1">
                <a:solidFill>
                  <a:schemeClr val="tx1"/>
                </a:solidFill>
              </a:rPr>
              <a:t>î</a:t>
            </a:r>
            <a:r>
              <a:rPr lang="de-DE" sz="2400" b="1">
                <a:solidFill>
                  <a:schemeClr val="tx1"/>
                </a:solidFill>
              </a:rPr>
              <a:t>n ultimii 10 ani OMRON a investit substan</a:t>
            </a:r>
            <a:r>
              <a:rPr lang="ro-RO" sz="2400" b="1">
                <a:solidFill>
                  <a:schemeClr val="tx1"/>
                </a:solidFill>
              </a:rPr>
              <a:t>ţ</a:t>
            </a:r>
            <a:r>
              <a:rPr lang="de-DE" sz="2400" b="1">
                <a:solidFill>
                  <a:schemeClr val="tx1"/>
                </a:solidFill>
              </a:rPr>
              <a:t>ial </a:t>
            </a:r>
            <a:r>
              <a:rPr lang="ro-RO" sz="2400" b="1">
                <a:solidFill>
                  <a:schemeClr val="tx1"/>
                </a:solidFill>
              </a:rPr>
              <a:t>î</a:t>
            </a:r>
            <a:r>
              <a:rPr lang="de-DE" sz="2400" b="1">
                <a:solidFill>
                  <a:schemeClr val="tx1"/>
                </a:solidFill>
              </a:rPr>
              <a:t>n </a:t>
            </a:r>
          </a:p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de-DE" sz="2400" b="1">
                <a:solidFill>
                  <a:schemeClr val="tx1"/>
                </a:solidFill>
              </a:rPr>
              <a:t>cercetare-dezvoltare </a:t>
            </a:r>
            <a:r>
              <a:rPr lang="ro-RO" sz="2400" b="1">
                <a:solidFill>
                  <a:schemeClr val="tx1"/>
                </a:solidFill>
              </a:rPr>
              <a:t>ş</a:t>
            </a:r>
            <a:r>
              <a:rPr lang="de-DE" sz="2400" b="1">
                <a:solidFill>
                  <a:schemeClr val="tx1"/>
                </a:solidFill>
              </a:rPr>
              <a:t>i </a:t>
            </a:r>
            <a:r>
              <a:rPr lang="ro-RO" sz="2400" b="1">
                <a:solidFill>
                  <a:schemeClr val="tx1"/>
                </a:solidFill>
              </a:rPr>
              <a:t>î</a:t>
            </a:r>
            <a:r>
              <a:rPr lang="de-DE" sz="2400" b="1">
                <a:solidFill>
                  <a:schemeClr val="tx1"/>
                </a:solidFill>
              </a:rPr>
              <a:t>n construirea de noi fabrici </a:t>
            </a:r>
          </a:p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ro-RO" sz="2400" b="1">
                <a:solidFill>
                  <a:schemeClr val="tx1"/>
                </a:solidFill>
              </a:rPr>
              <a:t>î</a:t>
            </a:r>
            <a:r>
              <a:rPr lang="de-DE" sz="2400" b="1">
                <a:solidFill>
                  <a:schemeClr val="tx1"/>
                </a:solidFill>
              </a:rPr>
              <a:t>n Europa</a:t>
            </a:r>
            <a:endParaRPr lang="en-US" sz="2400" b="1">
              <a:solidFill>
                <a:schemeClr val="tx1"/>
              </a:solidFill>
            </a:endParaRPr>
          </a:p>
        </p:txBody>
      </p:sp>
      <p:sp>
        <p:nvSpPr>
          <p:cNvPr id="509977" name="Rectangle 25"/>
          <p:cNvSpPr>
            <a:spLocks noChangeArrowheads="1"/>
          </p:cNvSpPr>
          <p:nvPr/>
        </p:nvSpPr>
        <p:spPr bwMode="auto">
          <a:xfrm>
            <a:off x="1131888" y="2703513"/>
            <a:ext cx="61277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de-DE" sz="2400" b="1">
                <a:solidFill>
                  <a:schemeClr val="tx1"/>
                </a:solidFill>
              </a:rPr>
              <a:t>OMRON - prezent</a:t>
            </a:r>
            <a:r>
              <a:rPr lang="ro-RO" sz="2400" b="1">
                <a:solidFill>
                  <a:schemeClr val="tx1"/>
                </a:solidFill>
              </a:rPr>
              <a:t>ă</a:t>
            </a:r>
            <a:r>
              <a:rPr lang="de-DE" sz="2400" b="1">
                <a:solidFill>
                  <a:schemeClr val="tx1"/>
                </a:solidFill>
              </a:rPr>
              <a:t> </a:t>
            </a:r>
            <a:r>
              <a:rPr lang="ro-RO" sz="2400" b="1">
                <a:solidFill>
                  <a:schemeClr val="tx1"/>
                </a:solidFill>
              </a:rPr>
              <a:t>î</a:t>
            </a:r>
            <a:r>
              <a:rPr lang="de-DE" sz="2400" b="1">
                <a:solidFill>
                  <a:schemeClr val="tx1"/>
                </a:solidFill>
              </a:rPr>
              <a:t>n toate </a:t>
            </a:r>
            <a:r>
              <a:rPr lang="ro-RO" sz="2400" b="1">
                <a:solidFill>
                  <a:schemeClr val="tx1"/>
                </a:solidFill>
              </a:rPr>
              <a:t>ţă</a:t>
            </a:r>
            <a:r>
              <a:rPr lang="de-DE" sz="2400" b="1">
                <a:solidFill>
                  <a:schemeClr val="tx1"/>
                </a:solidFill>
              </a:rPr>
              <a:t>rile europene</a:t>
            </a:r>
            <a:endParaRPr lang="en-US" sz="2400" b="1">
              <a:solidFill>
                <a:schemeClr val="tx1"/>
              </a:solidFill>
            </a:endParaRPr>
          </a:p>
        </p:txBody>
      </p:sp>
      <p:graphicFrame>
        <p:nvGraphicFramePr>
          <p:cNvPr id="509982" name="Object 30"/>
          <p:cNvGraphicFramePr>
            <a:graphicFrameLocks noChangeAspect="1"/>
          </p:cNvGraphicFramePr>
          <p:nvPr/>
        </p:nvGraphicFramePr>
        <p:xfrm>
          <a:off x="687388" y="1736725"/>
          <a:ext cx="303212" cy="257175"/>
        </p:xfrm>
        <a:graphic>
          <a:graphicData uri="http://schemas.openxmlformats.org/presentationml/2006/ole">
            <p:oleObj spid="_x0000_s510065" name="Clip" r:id="rId3" imgW="370876" imgH="315153" progId="">
              <p:embed/>
            </p:oleObj>
          </a:graphicData>
        </a:graphic>
      </p:graphicFrame>
      <p:sp>
        <p:nvSpPr>
          <p:cNvPr id="509983" name="Rectangle 31"/>
          <p:cNvSpPr>
            <a:spLocks noChangeArrowheads="1"/>
          </p:cNvSpPr>
          <p:nvPr/>
        </p:nvSpPr>
        <p:spPr bwMode="auto">
          <a:xfrm>
            <a:off x="1116013" y="3135313"/>
            <a:ext cx="7704137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de-DE" sz="2400" b="1">
                <a:solidFill>
                  <a:schemeClr val="tx1"/>
                </a:solidFill>
              </a:rPr>
              <a:t>OMRON - nr.1 mondial la relee (cota de pia</a:t>
            </a:r>
            <a:r>
              <a:rPr lang="ro-RO" sz="2400" b="1">
                <a:solidFill>
                  <a:schemeClr val="tx1"/>
                </a:solidFill>
              </a:rPr>
              <a:t>ţă</a:t>
            </a:r>
            <a:r>
              <a:rPr lang="de-DE" sz="2400" b="1">
                <a:solidFill>
                  <a:schemeClr val="tx1"/>
                </a:solidFill>
              </a:rPr>
              <a:t> peste </a:t>
            </a:r>
          </a:p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de-DE" sz="2400" b="1">
                <a:solidFill>
                  <a:schemeClr val="tx1"/>
                </a:solidFill>
              </a:rPr>
              <a:t>34%), regulatoare temperatur</a:t>
            </a:r>
            <a:r>
              <a:rPr lang="ro-RO" sz="2400" b="1">
                <a:solidFill>
                  <a:schemeClr val="tx1"/>
                </a:solidFill>
              </a:rPr>
              <a:t>ă</a:t>
            </a:r>
            <a:r>
              <a:rPr lang="de-DE" sz="2400" b="1">
                <a:solidFill>
                  <a:schemeClr val="tx1"/>
                </a:solidFill>
              </a:rPr>
              <a:t> digitale </a:t>
            </a:r>
            <a:r>
              <a:rPr lang="ro-RO" sz="2400" b="1">
                <a:solidFill>
                  <a:schemeClr val="tx1"/>
                </a:solidFill>
              </a:rPr>
              <a:t>î</a:t>
            </a:r>
            <a:r>
              <a:rPr lang="de-DE" sz="2400" b="1">
                <a:solidFill>
                  <a:schemeClr val="tx1"/>
                </a:solidFill>
              </a:rPr>
              <a:t>n format </a:t>
            </a:r>
          </a:p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de-DE" sz="2400" b="1">
                <a:solidFill>
                  <a:schemeClr val="tx1"/>
                </a:solidFill>
              </a:rPr>
              <a:t>48x48 mm, surse </a:t>
            </a:r>
            <a:r>
              <a:rPr lang="ro-RO" sz="2400" b="1">
                <a:solidFill>
                  <a:schemeClr val="tx1"/>
                </a:solidFill>
              </a:rPr>
              <a:t>î</a:t>
            </a:r>
            <a:r>
              <a:rPr lang="de-DE" sz="2400" b="1">
                <a:solidFill>
                  <a:schemeClr val="tx1"/>
                </a:solidFill>
              </a:rPr>
              <a:t>n comuta</a:t>
            </a:r>
            <a:r>
              <a:rPr lang="ro-RO" sz="2400" b="1">
                <a:solidFill>
                  <a:schemeClr val="tx1"/>
                </a:solidFill>
              </a:rPr>
              <a:t>ţ</a:t>
            </a:r>
            <a:r>
              <a:rPr lang="de-DE" sz="2400" b="1">
                <a:solidFill>
                  <a:schemeClr val="tx1"/>
                </a:solidFill>
              </a:rPr>
              <a:t>ie industriale pe </a:t>
            </a:r>
            <a:r>
              <a:rPr lang="ro-RO" sz="2400" b="1">
                <a:solidFill>
                  <a:schemeClr val="tx1"/>
                </a:solidFill>
              </a:rPr>
              <a:t>ş</a:t>
            </a:r>
            <a:r>
              <a:rPr lang="de-DE" sz="2400" b="1">
                <a:solidFill>
                  <a:schemeClr val="tx1"/>
                </a:solidFill>
              </a:rPr>
              <a:t>in</a:t>
            </a:r>
            <a:r>
              <a:rPr lang="ro-RO" sz="2400" b="1">
                <a:solidFill>
                  <a:schemeClr val="tx1"/>
                </a:solidFill>
              </a:rPr>
              <a:t>ă</a:t>
            </a:r>
            <a:r>
              <a:rPr lang="de-DE" sz="2400" b="1">
                <a:solidFill>
                  <a:schemeClr val="tx1"/>
                </a:solidFill>
              </a:rPr>
              <a:t> DIN</a:t>
            </a:r>
            <a:endParaRPr lang="en-US" sz="2400" b="1">
              <a:solidFill>
                <a:schemeClr val="tx1"/>
              </a:solidFill>
            </a:endParaRPr>
          </a:p>
        </p:txBody>
      </p:sp>
      <p:sp>
        <p:nvSpPr>
          <p:cNvPr id="509984" name="Rectangle 32"/>
          <p:cNvSpPr>
            <a:spLocks noChangeArrowheads="1"/>
          </p:cNvSpPr>
          <p:nvPr/>
        </p:nvSpPr>
        <p:spPr bwMode="auto">
          <a:xfrm>
            <a:off x="1116013" y="4287838"/>
            <a:ext cx="6988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de-DE" sz="2400" b="1">
                <a:solidFill>
                  <a:schemeClr val="tx1"/>
                </a:solidFill>
              </a:rPr>
              <a:t>OMRON - nr. 1 mondial </a:t>
            </a:r>
            <a:r>
              <a:rPr lang="ro-RO" sz="2400" b="1">
                <a:solidFill>
                  <a:schemeClr val="tx1"/>
                </a:solidFill>
              </a:rPr>
              <a:t>la senzori</a:t>
            </a:r>
            <a:r>
              <a:rPr lang="de-DE" sz="2400" b="1">
                <a:solidFill>
                  <a:schemeClr val="tx1"/>
                </a:solidFill>
              </a:rPr>
              <a:t> de proximitate</a:t>
            </a:r>
            <a:endParaRPr lang="en-US" sz="2400" b="1">
              <a:solidFill>
                <a:schemeClr val="tx1"/>
              </a:solidFill>
            </a:endParaRPr>
          </a:p>
        </p:txBody>
      </p:sp>
      <p:sp>
        <p:nvSpPr>
          <p:cNvPr id="509985" name="Rectangle 33"/>
          <p:cNvSpPr>
            <a:spLocks noChangeArrowheads="1"/>
          </p:cNvSpPr>
          <p:nvPr/>
        </p:nvSpPr>
        <p:spPr bwMode="auto">
          <a:xfrm>
            <a:off x="1116013" y="4719638"/>
            <a:ext cx="732572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de-DE" sz="2400" b="1" dirty="0">
                <a:solidFill>
                  <a:schemeClr val="tx1"/>
                </a:solidFill>
              </a:rPr>
              <a:t>OMRON - </a:t>
            </a:r>
            <a:r>
              <a:rPr lang="ro-RO" sz="2400" b="1" dirty="0" smtClean="0">
                <a:solidFill>
                  <a:schemeClr val="tx1"/>
                </a:solidFill>
              </a:rPr>
              <a:t>in</a:t>
            </a:r>
            <a:r>
              <a:rPr lang="de-DE" sz="2400" b="1" dirty="0" smtClean="0">
                <a:solidFill>
                  <a:schemeClr val="tx1"/>
                </a:solidFill>
              </a:rPr>
              <a:t> primele</a:t>
            </a:r>
            <a:r>
              <a:rPr lang="ro-RO" sz="2400" b="1" dirty="0">
                <a:solidFill>
                  <a:schemeClr val="tx1"/>
                </a:solidFill>
              </a:rPr>
              <a:t> </a:t>
            </a:r>
            <a:r>
              <a:rPr lang="ro-RO" sz="2400" b="1" dirty="0" smtClean="0">
                <a:solidFill>
                  <a:schemeClr val="tx1"/>
                </a:solidFill>
              </a:rPr>
              <a:t>3</a:t>
            </a:r>
            <a:r>
              <a:rPr lang="de-DE" sz="2400" b="1" dirty="0" smtClean="0">
                <a:solidFill>
                  <a:schemeClr val="tx1"/>
                </a:solidFill>
              </a:rPr>
              <a:t> </a:t>
            </a:r>
            <a:r>
              <a:rPr lang="de-DE" sz="2400" b="1" dirty="0">
                <a:solidFill>
                  <a:schemeClr val="tx1"/>
                </a:solidFill>
              </a:rPr>
              <a:t>locuri </a:t>
            </a:r>
            <a:r>
              <a:rPr lang="ro-RO" sz="2400" b="1" dirty="0">
                <a:solidFill>
                  <a:schemeClr val="tx1"/>
                </a:solidFill>
              </a:rPr>
              <a:t>î</a:t>
            </a:r>
            <a:r>
              <a:rPr lang="de-DE" sz="2400" b="1" dirty="0">
                <a:solidFill>
                  <a:schemeClr val="tx1"/>
                </a:solidFill>
              </a:rPr>
              <a:t>n lume </a:t>
            </a:r>
            <a:r>
              <a:rPr lang="ro-RO" sz="2400" b="1" dirty="0">
                <a:solidFill>
                  <a:schemeClr val="tx1"/>
                </a:solidFill>
              </a:rPr>
              <a:t>î</a:t>
            </a:r>
            <a:r>
              <a:rPr lang="de-DE" sz="2400" b="1" dirty="0">
                <a:solidFill>
                  <a:schemeClr val="tx1"/>
                </a:solidFill>
              </a:rPr>
              <a:t>n domeniul </a:t>
            </a:r>
          </a:p>
          <a:p>
            <a:pPr algn="l" eaLnBrk="0" hangingPunct="0">
              <a:spcBef>
                <a:spcPct val="0"/>
              </a:spcBef>
              <a:buSzTx/>
              <a:buFontTx/>
              <a:buNone/>
            </a:pPr>
            <a:r>
              <a:rPr lang="de-DE" sz="2400" b="1" dirty="0">
                <a:solidFill>
                  <a:schemeClr val="tx1"/>
                </a:solidFill>
              </a:rPr>
              <a:t>automatelor programabile </a:t>
            </a:r>
            <a:r>
              <a:rPr lang="ro-RO" sz="2400" b="1" dirty="0">
                <a:solidFill>
                  <a:schemeClr val="tx1"/>
                </a:solidFill>
              </a:rPr>
              <a:t>ş</a:t>
            </a:r>
            <a:r>
              <a:rPr lang="de-DE" sz="2400" b="1" dirty="0">
                <a:solidFill>
                  <a:schemeClr val="tx1"/>
                </a:solidFill>
              </a:rPr>
              <a:t>i fotosenzorilor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09986" name="Rectangle 34"/>
          <p:cNvSpPr>
            <a:spLocks noChangeArrowheads="1"/>
          </p:cNvSpPr>
          <p:nvPr/>
        </p:nvSpPr>
        <p:spPr bwMode="auto">
          <a:xfrm>
            <a:off x="1116013" y="5511800"/>
            <a:ext cx="7272337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eaLnBrk="0" hangingPunct="0">
              <a:spcBef>
                <a:spcPct val="50000"/>
              </a:spcBef>
              <a:buSzTx/>
              <a:buFontTx/>
              <a:buNone/>
            </a:pPr>
            <a:r>
              <a:rPr lang="de-DE" sz="2400" b="1">
                <a:solidFill>
                  <a:schemeClr val="tx1"/>
                </a:solidFill>
              </a:rPr>
              <a:t>OMRON – specialist mondial </a:t>
            </a:r>
            <a:r>
              <a:rPr lang="ro-RO" sz="2400" b="1">
                <a:solidFill>
                  <a:schemeClr val="tx1"/>
                </a:solidFill>
              </a:rPr>
              <a:t>î</a:t>
            </a:r>
            <a:r>
              <a:rPr lang="de-DE" sz="2400" b="1">
                <a:solidFill>
                  <a:schemeClr val="tx1"/>
                </a:solidFill>
              </a:rPr>
              <a:t>n </a:t>
            </a:r>
            <a:r>
              <a:rPr lang="ro-RO" sz="2400" b="1">
                <a:solidFill>
                  <a:schemeClr val="tx1"/>
                </a:solidFill>
              </a:rPr>
              <a:t>industria auto</a:t>
            </a:r>
            <a:endParaRPr lang="de-DE" sz="2400" b="1"/>
          </a:p>
          <a:p>
            <a:pPr algn="l" eaLnBrk="0" hangingPunct="0">
              <a:spcBef>
                <a:spcPct val="50000"/>
              </a:spcBef>
              <a:buSzTx/>
              <a:buFontTx/>
              <a:buNone/>
            </a:pPr>
            <a:endParaRPr lang="en-US" sz="2400" b="1">
              <a:solidFill>
                <a:schemeClr val="tx1"/>
              </a:solidFill>
            </a:endParaRPr>
          </a:p>
        </p:txBody>
      </p:sp>
      <p:graphicFrame>
        <p:nvGraphicFramePr>
          <p:cNvPr id="509988" name="Object 36"/>
          <p:cNvGraphicFramePr>
            <a:graphicFrameLocks noChangeAspect="1"/>
          </p:cNvGraphicFramePr>
          <p:nvPr/>
        </p:nvGraphicFramePr>
        <p:xfrm>
          <a:off x="684213" y="2708275"/>
          <a:ext cx="303212" cy="257175"/>
        </p:xfrm>
        <a:graphic>
          <a:graphicData uri="http://schemas.openxmlformats.org/presentationml/2006/ole">
            <p:oleObj spid="_x0000_s510066" name="Clip" r:id="rId4" imgW="370876" imgH="315153" progId="">
              <p:embed/>
            </p:oleObj>
          </a:graphicData>
        </a:graphic>
      </p:graphicFrame>
      <p:graphicFrame>
        <p:nvGraphicFramePr>
          <p:cNvPr id="509989" name="Object 37"/>
          <p:cNvGraphicFramePr>
            <a:graphicFrameLocks noChangeAspect="1"/>
          </p:cNvGraphicFramePr>
          <p:nvPr/>
        </p:nvGraphicFramePr>
        <p:xfrm>
          <a:off x="684213" y="3213100"/>
          <a:ext cx="303212" cy="257175"/>
        </p:xfrm>
        <a:graphic>
          <a:graphicData uri="http://schemas.openxmlformats.org/presentationml/2006/ole">
            <p:oleObj spid="_x0000_s510067" name="Clip" r:id="rId5" imgW="370876" imgH="315153" progId="">
              <p:embed/>
            </p:oleObj>
          </a:graphicData>
        </a:graphic>
      </p:graphicFrame>
      <p:graphicFrame>
        <p:nvGraphicFramePr>
          <p:cNvPr id="509990" name="Object 38"/>
          <p:cNvGraphicFramePr>
            <a:graphicFrameLocks noChangeAspect="1"/>
          </p:cNvGraphicFramePr>
          <p:nvPr/>
        </p:nvGraphicFramePr>
        <p:xfrm>
          <a:off x="684213" y="4365625"/>
          <a:ext cx="303212" cy="257175"/>
        </p:xfrm>
        <a:graphic>
          <a:graphicData uri="http://schemas.openxmlformats.org/presentationml/2006/ole">
            <p:oleObj spid="_x0000_s510068" name="Clip" r:id="rId6" imgW="370876" imgH="315153" progId="">
              <p:embed/>
            </p:oleObj>
          </a:graphicData>
        </a:graphic>
      </p:graphicFrame>
      <p:graphicFrame>
        <p:nvGraphicFramePr>
          <p:cNvPr id="509991" name="Object 39"/>
          <p:cNvGraphicFramePr>
            <a:graphicFrameLocks noChangeAspect="1"/>
          </p:cNvGraphicFramePr>
          <p:nvPr/>
        </p:nvGraphicFramePr>
        <p:xfrm>
          <a:off x="684213" y="4797425"/>
          <a:ext cx="303212" cy="257175"/>
        </p:xfrm>
        <a:graphic>
          <a:graphicData uri="http://schemas.openxmlformats.org/presentationml/2006/ole">
            <p:oleObj spid="_x0000_s510069" name="Clip" r:id="rId7" imgW="370876" imgH="315153" progId="">
              <p:embed/>
            </p:oleObj>
          </a:graphicData>
        </a:graphic>
      </p:graphicFrame>
      <p:graphicFrame>
        <p:nvGraphicFramePr>
          <p:cNvPr id="509992" name="Object 40"/>
          <p:cNvGraphicFramePr>
            <a:graphicFrameLocks noChangeAspect="1"/>
          </p:cNvGraphicFramePr>
          <p:nvPr/>
        </p:nvGraphicFramePr>
        <p:xfrm>
          <a:off x="684213" y="5561013"/>
          <a:ext cx="303212" cy="257175"/>
        </p:xfrm>
        <a:graphic>
          <a:graphicData uri="http://schemas.openxmlformats.org/presentationml/2006/ole">
            <p:oleObj spid="_x0000_s510070" name="Clip" r:id="rId8" imgW="370876" imgH="315153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9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09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9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9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9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9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9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09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9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09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9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09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9967" grpId="0"/>
      <p:bldP spid="509977" grpId="0"/>
      <p:bldP spid="509983" grpId="0"/>
      <p:bldP spid="509984" grpId="0"/>
      <p:bldP spid="509985" grpId="0"/>
      <p:bldP spid="50998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4050" name="Group 2"/>
          <p:cNvGrpSpPr>
            <a:grpSpLocks/>
          </p:cNvGrpSpPr>
          <p:nvPr/>
        </p:nvGrpSpPr>
        <p:grpSpPr bwMode="auto">
          <a:xfrm>
            <a:off x="4648200" y="1619250"/>
            <a:ext cx="3048000" cy="1997075"/>
            <a:chOff x="2928" y="1020"/>
            <a:chExt cx="1920" cy="1258"/>
          </a:xfrm>
        </p:grpSpPr>
        <p:pic>
          <p:nvPicPr>
            <p:cNvPr id="514051" name="Picture 3"/>
            <p:cNvPicPr preferRelativeResize="0"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06" y="1020"/>
              <a:ext cx="1315" cy="975"/>
            </a:xfrm>
            <a:prstGeom prst="rect">
              <a:avLst/>
            </a:prstGeom>
            <a:noFill/>
            <a:ln w="57150" cmpd="thinThick">
              <a:solidFill>
                <a:srgbClr val="1B60AB"/>
              </a:solidFill>
              <a:miter lim="800000"/>
              <a:headEnd/>
              <a:tailEnd/>
            </a:ln>
            <a:effectLst/>
          </p:spPr>
        </p:pic>
        <p:sp>
          <p:nvSpPr>
            <p:cNvPr id="514052" name="Text Box 4"/>
            <p:cNvSpPr txBox="1">
              <a:spLocks noChangeArrowheads="1"/>
            </p:cNvSpPr>
            <p:nvPr/>
          </p:nvSpPr>
          <p:spPr bwMode="auto">
            <a:xfrm>
              <a:off x="2928" y="1999"/>
              <a:ext cx="1920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spcBef>
                  <a:spcPct val="0"/>
                </a:spcBef>
                <a:buSzTx/>
                <a:buFontTx/>
                <a:buNone/>
              </a:pPr>
              <a:r>
                <a:rPr lang="ro-RO" altLang="ja-JP" sz="1800" b="1">
                  <a:solidFill>
                    <a:srgbClr val="1B60AB"/>
                  </a:solidFill>
                </a:rPr>
                <a:t>Automatizări industriale</a:t>
              </a:r>
              <a:endParaRPr lang="en-US" altLang="ja-JP" sz="1800">
                <a:solidFill>
                  <a:schemeClr val="tx1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514053" name="Group 5"/>
          <p:cNvGrpSpPr>
            <a:grpSpLocks/>
          </p:cNvGrpSpPr>
          <p:nvPr/>
        </p:nvGrpSpPr>
        <p:grpSpPr bwMode="auto">
          <a:xfrm>
            <a:off x="1905000" y="1619250"/>
            <a:ext cx="2087563" cy="1997075"/>
            <a:chOff x="1200" y="1020"/>
            <a:chExt cx="1315" cy="1258"/>
          </a:xfrm>
        </p:grpSpPr>
        <p:sp>
          <p:nvSpPr>
            <p:cNvPr id="514054" name="Text Box 6"/>
            <p:cNvSpPr txBox="1">
              <a:spLocks noChangeArrowheads="1"/>
            </p:cNvSpPr>
            <p:nvPr/>
          </p:nvSpPr>
          <p:spPr bwMode="auto">
            <a:xfrm>
              <a:off x="1200" y="1999"/>
              <a:ext cx="1315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spcBef>
                  <a:spcPct val="0"/>
                </a:spcBef>
                <a:buSzTx/>
                <a:buFontTx/>
                <a:buNone/>
              </a:pPr>
              <a:r>
                <a:rPr lang="ro-RO" altLang="ja-JP" sz="1600" b="1">
                  <a:solidFill>
                    <a:srgbClr val="1B60AB"/>
                  </a:solidFill>
                </a:rPr>
                <a:t>Produse medicale</a:t>
              </a:r>
              <a:endParaRPr lang="en-US" altLang="ja-JP" sz="16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endParaRPr>
            </a:p>
          </p:txBody>
        </p:sp>
        <p:pic>
          <p:nvPicPr>
            <p:cNvPr id="514055" name="Picture 7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00" y="1020"/>
              <a:ext cx="1315" cy="975"/>
            </a:xfrm>
            <a:prstGeom prst="rect">
              <a:avLst/>
            </a:prstGeom>
            <a:noFill/>
            <a:ln w="57150" cmpd="thinThick">
              <a:solidFill>
                <a:srgbClr val="1B60AB"/>
              </a:solidFill>
              <a:miter lim="800000"/>
              <a:headEnd/>
              <a:tailEnd/>
            </a:ln>
            <a:effectLst/>
          </p:spPr>
        </p:pic>
      </p:grpSp>
      <p:grpSp>
        <p:nvGrpSpPr>
          <p:cNvPr id="514056" name="Group 8"/>
          <p:cNvGrpSpPr>
            <a:grpSpLocks/>
          </p:cNvGrpSpPr>
          <p:nvPr/>
        </p:nvGrpSpPr>
        <p:grpSpPr bwMode="auto">
          <a:xfrm>
            <a:off x="1905000" y="3778250"/>
            <a:ext cx="2087563" cy="2025650"/>
            <a:chOff x="1200" y="2380"/>
            <a:chExt cx="1315" cy="1276"/>
          </a:xfrm>
        </p:grpSpPr>
        <p:pic>
          <p:nvPicPr>
            <p:cNvPr id="514057" name="Picture 9"/>
            <p:cNvPicPr preferRelativeResize="0"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00" y="2380"/>
              <a:ext cx="1315" cy="975"/>
            </a:xfrm>
            <a:prstGeom prst="rect">
              <a:avLst/>
            </a:prstGeom>
            <a:noFill/>
            <a:ln w="57150" cmpd="thinThick">
              <a:solidFill>
                <a:srgbClr val="1B60AB"/>
              </a:solidFill>
              <a:miter lim="800000"/>
              <a:headEnd/>
              <a:tailEnd/>
            </a:ln>
            <a:effectLst/>
          </p:spPr>
        </p:pic>
        <p:sp>
          <p:nvSpPr>
            <p:cNvPr id="514058" name="Text Box 10"/>
            <p:cNvSpPr txBox="1">
              <a:spLocks noChangeArrowheads="1"/>
            </p:cNvSpPr>
            <p:nvPr/>
          </p:nvSpPr>
          <p:spPr bwMode="auto">
            <a:xfrm>
              <a:off x="1200" y="3377"/>
              <a:ext cx="1315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spcBef>
                  <a:spcPct val="0"/>
                </a:spcBef>
                <a:buSzTx/>
                <a:buFontTx/>
                <a:buNone/>
              </a:pPr>
              <a:r>
                <a:rPr lang="ro-RO" altLang="ja-JP" sz="1800" b="1">
                  <a:solidFill>
                    <a:srgbClr val="1B60AB"/>
                  </a:solidFill>
                </a:rPr>
                <a:t>Sisteme sociale</a:t>
              </a:r>
              <a:endParaRPr lang="en-US" altLang="ja-JP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endParaRPr>
            </a:p>
          </p:txBody>
        </p:sp>
      </p:grpSp>
      <p:grpSp>
        <p:nvGrpSpPr>
          <p:cNvPr id="514059" name="Group 11"/>
          <p:cNvGrpSpPr>
            <a:grpSpLocks/>
          </p:cNvGrpSpPr>
          <p:nvPr/>
        </p:nvGrpSpPr>
        <p:grpSpPr bwMode="auto">
          <a:xfrm>
            <a:off x="4648200" y="3778250"/>
            <a:ext cx="3048000" cy="2163763"/>
            <a:chOff x="2928" y="2380"/>
            <a:chExt cx="1920" cy="1363"/>
          </a:xfrm>
        </p:grpSpPr>
        <p:pic>
          <p:nvPicPr>
            <p:cNvPr id="514060" name="Picture 12"/>
            <p:cNvPicPr preferRelativeResize="0"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06" y="2380"/>
              <a:ext cx="1315" cy="975"/>
            </a:xfrm>
            <a:prstGeom prst="rect">
              <a:avLst/>
            </a:prstGeom>
            <a:noFill/>
            <a:ln w="57150" cmpd="thinThick">
              <a:solidFill>
                <a:srgbClr val="1B60AB"/>
              </a:solidFill>
              <a:miter lim="800000"/>
              <a:headEnd/>
              <a:tailEnd/>
            </a:ln>
            <a:effectLst/>
          </p:spPr>
        </p:pic>
        <p:sp>
          <p:nvSpPr>
            <p:cNvPr id="514061" name="Text Box 13"/>
            <p:cNvSpPr txBox="1">
              <a:spLocks noChangeArrowheads="1"/>
            </p:cNvSpPr>
            <p:nvPr/>
          </p:nvSpPr>
          <p:spPr bwMode="auto">
            <a:xfrm>
              <a:off x="2928" y="3377"/>
              <a:ext cx="1920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0"/>
                </a:spcBef>
                <a:buSzTx/>
                <a:buFontTx/>
                <a:buNone/>
              </a:pPr>
              <a:r>
                <a:rPr lang="ro-RO" altLang="ja-JP" sz="1600" b="1">
                  <a:solidFill>
                    <a:srgbClr val="1B60AB"/>
                  </a:solidFill>
                </a:rPr>
                <a:t>Componente electronice (OCB)</a:t>
              </a:r>
              <a:endParaRPr lang="en-US" altLang="ja-JP" sz="16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endParaRPr>
            </a:p>
          </p:txBody>
        </p:sp>
      </p:grpSp>
      <p:sp>
        <p:nvSpPr>
          <p:cNvPr id="514065" name="Text Box 17"/>
          <p:cNvSpPr txBox="1">
            <a:spLocks noChangeArrowheads="1"/>
          </p:cNvSpPr>
          <p:nvPr/>
        </p:nvSpPr>
        <p:spPr bwMode="auto">
          <a:xfrm>
            <a:off x="2235200" y="404813"/>
            <a:ext cx="45815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 eaLnBrk="0" hangingPunct="0">
              <a:spcBef>
                <a:spcPct val="50000"/>
              </a:spcBef>
              <a:buSzTx/>
              <a:buFontTx/>
              <a:buNone/>
            </a:pPr>
            <a:r>
              <a:rPr lang="de-DE" sz="3200" b="1"/>
              <a:t>Companiile</a:t>
            </a:r>
            <a:r>
              <a:rPr lang="de-DE" sz="3200" b="1">
                <a:solidFill>
                  <a:srgbClr val="FF9933"/>
                </a:solidFill>
              </a:rPr>
              <a:t> </a:t>
            </a:r>
            <a:r>
              <a:rPr lang="de-DE" sz="3200" b="1"/>
              <a:t>corporatiei</a:t>
            </a:r>
            <a:endParaRPr lang="de-DE"/>
          </a:p>
        </p:txBody>
      </p:sp>
      <p:grpSp>
        <p:nvGrpSpPr>
          <p:cNvPr id="514068" name="Group 20"/>
          <p:cNvGrpSpPr>
            <a:grpSpLocks/>
          </p:cNvGrpSpPr>
          <p:nvPr/>
        </p:nvGrpSpPr>
        <p:grpSpPr bwMode="auto">
          <a:xfrm>
            <a:off x="7308850" y="2178050"/>
            <a:ext cx="1835150" cy="963613"/>
            <a:chOff x="4604" y="1372"/>
            <a:chExt cx="1156" cy="607"/>
          </a:xfrm>
        </p:grpSpPr>
        <p:sp>
          <p:nvSpPr>
            <p:cNvPr id="514067" name="Oval 19"/>
            <p:cNvSpPr>
              <a:spLocks noChangeArrowheads="1"/>
            </p:cNvSpPr>
            <p:nvPr/>
          </p:nvSpPr>
          <p:spPr bwMode="auto">
            <a:xfrm>
              <a:off x="4604" y="1389"/>
              <a:ext cx="1156" cy="590"/>
            </a:xfrm>
            <a:prstGeom prst="ellipse">
              <a:avLst/>
            </a:prstGeom>
            <a:solidFill>
              <a:srgbClr val="0066FF">
                <a:alpha val="30000"/>
              </a:srgbClr>
            </a:solidFill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54000" tIns="180000" rIns="54000" bIns="54000" anchor="ctr"/>
            <a:lstStyle/>
            <a:p>
              <a:endParaRPr lang="en-US"/>
            </a:p>
          </p:txBody>
        </p:sp>
        <p:sp>
          <p:nvSpPr>
            <p:cNvPr id="514066" name="Text Box 18"/>
            <p:cNvSpPr txBox="1">
              <a:spLocks noChangeArrowheads="1"/>
            </p:cNvSpPr>
            <p:nvPr/>
          </p:nvSpPr>
          <p:spPr bwMode="auto">
            <a:xfrm>
              <a:off x="4694" y="1372"/>
              <a:ext cx="908" cy="56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54000" tIns="180000" rIns="54000" bIns="540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o-RO" sz="2200" b="1">
                  <a:solidFill>
                    <a:srgbClr val="FF0000"/>
                  </a:solidFill>
                </a:rPr>
                <a:t>44% din vânzări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4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4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4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910" name="WordArt 38"/>
          <p:cNvSpPr>
            <a:spLocks noChangeArrowheads="1" noChangeShapeType="1" noTextEdit="1"/>
          </p:cNvSpPr>
          <p:nvPr/>
        </p:nvSpPr>
        <p:spPr bwMode="auto">
          <a:xfrm>
            <a:off x="5148263" y="620713"/>
            <a:ext cx="3733800" cy="6572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fr-FR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Peste 30 de ani de succes!</a:t>
            </a:r>
            <a:endParaRPr lang="en-US" kern="1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</p:txBody>
      </p:sp>
      <p:grpSp>
        <p:nvGrpSpPr>
          <p:cNvPr id="463897" name="Group 25"/>
          <p:cNvGrpSpPr>
            <a:grpSpLocks/>
          </p:cNvGrpSpPr>
          <p:nvPr/>
        </p:nvGrpSpPr>
        <p:grpSpPr bwMode="auto">
          <a:xfrm>
            <a:off x="0" y="4868863"/>
            <a:ext cx="895350" cy="930275"/>
            <a:chOff x="252" y="1528"/>
            <a:chExt cx="1360" cy="1240"/>
          </a:xfrm>
        </p:grpSpPr>
        <p:graphicFrame>
          <p:nvGraphicFramePr>
            <p:cNvPr id="463898" name="Object 26"/>
            <p:cNvGraphicFramePr>
              <a:graphicFrameLocks noChangeAspect="1"/>
            </p:cNvGraphicFramePr>
            <p:nvPr/>
          </p:nvGraphicFramePr>
          <p:xfrm>
            <a:off x="252" y="1756"/>
            <a:ext cx="1360" cy="1012"/>
          </p:xfrm>
          <a:graphic>
            <a:graphicData uri="http://schemas.openxmlformats.org/presentationml/2006/ole">
              <p:oleObj spid="_x0000_s463924" name="Clip" r:id="rId3" imgW="7353366" imgH="5473678" progId="">
                <p:embed/>
              </p:oleObj>
            </a:graphicData>
          </a:graphic>
        </p:graphicFrame>
        <p:graphicFrame>
          <p:nvGraphicFramePr>
            <p:cNvPr id="463899" name="Object 27"/>
            <p:cNvGraphicFramePr>
              <a:graphicFrameLocks noChangeAspect="1"/>
            </p:cNvGraphicFramePr>
            <p:nvPr/>
          </p:nvGraphicFramePr>
          <p:xfrm>
            <a:off x="290" y="1528"/>
            <a:ext cx="834" cy="592"/>
          </p:xfrm>
          <a:graphic>
            <a:graphicData uri="http://schemas.openxmlformats.org/presentationml/2006/ole">
              <p:oleObj spid="_x0000_s463925" name="Drawing" r:id="rId4" imgW="1325137" imgH="938561" progId="">
                <p:embed/>
              </p:oleObj>
            </a:graphicData>
          </a:graphic>
        </p:graphicFrame>
      </p:grpSp>
      <p:sp>
        <p:nvSpPr>
          <p:cNvPr id="463874" name="Text Box 2"/>
          <p:cNvSpPr txBox="1">
            <a:spLocks noChangeArrowheads="1"/>
          </p:cNvSpPr>
          <p:nvPr/>
        </p:nvSpPr>
        <p:spPr bwMode="auto">
          <a:xfrm>
            <a:off x="1725613" y="333375"/>
            <a:ext cx="50561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 eaLnBrk="0" hangingPunct="0">
              <a:spcBef>
                <a:spcPct val="50000"/>
              </a:spcBef>
              <a:buSzTx/>
              <a:buFontTx/>
              <a:buNone/>
            </a:pPr>
            <a:r>
              <a:rPr lang="de-DE" sz="3200" b="1"/>
              <a:t>Istoria OMRON </a:t>
            </a:r>
            <a:r>
              <a:rPr lang="ro-RO" sz="3200" b="1"/>
              <a:t>î</a:t>
            </a:r>
            <a:r>
              <a:rPr lang="de-DE" sz="3200" b="1"/>
              <a:t>n Europa</a:t>
            </a:r>
            <a:endParaRPr lang="de-DE"/>
          </a:p>
        </p:txBody>
      </p:sp>
      <p:grpSp>
        <p:nvGrpSpPr>
          <p:cNvPr id="463909" name="Group 37"/>
          <p:cNvGrpSpPr>
            <a:grpSpLocks/>
          </p:cNvGrpSpPr>
          <p:nvPr/>
        </p:nvGrpSpPr>
        <p:grpSpPr bwMode="auto">
          <a:xfrm>
            <a:off x="914400" y="1196975"/>
            <a:ext cx="8229600" cy="4968875"/>
            <a:chOff x="576" y="1008"/>
            <a:chExt cx="5184" cy="3130"/>
          </a:xfrm>
        </p:grpSpPr>
        <p:sp>
          <p:nvSpPr>
            <p:cNvPr id="463875" name="Text Box 3"/>
            <p:cNvSpPr txBox="1">
              <a:spLocks noChangeArrowheads="1"/>
            </p:cNvSpPr>
            <p:nvPr/>
          </p:nvSpPr>
          <p:spPr bwMode="auto">
            <a:xfrm>
              <a:off x="576" y="1008"/>
              <a:ext cx="504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  <a:buSzTx/>
                <a:buFontTx/>
                <a:buChar char="•"/>
              </a:pPr>
              <a:r>
                <a:rPr lang="de-DE" sz="2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1965	Contract de distributie cu Carlo Gavazzi AG</a:t>
              </a:r>
              <a:endParaRPr lang="de-DE" sz="2200" dirty="0">
                <a:solidFill>
                  <a:schemeClr val="tx1"/>
                </a:solidFill>
              </a:endParaRPr>
            </a:p>
          </p:txBody>
        </p:sp>
        <p:sp>
          <p:nvSpPr>
            <p:cNvPr id="463888" name="Text Box 16"/>
            <p:cNvSpPr txBox="1">
              <a:spLocks noChangeArrowheads="1"/>
            </p:cNvSpPr>
            <p:nvPr/>
          </p:nvSpPr>
          <p:spPr bwMode="auto">
            <a:xfrm>
              <a:off x="576" y="1226"/>
              <a:ext cx="508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  <a:buSzTx/>
                <a:buFontTx/>
                <a:buChar char="•"/>
              </a:pPr>
              <a:r>
                <a:rPr lang="de-DE" sz="2000" b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1974	Infiintarea Carlo Gavazzi-OMRON BV in Olanda</a:t>
              </a:r>
              <a:endParaRPr lang="de-DE" sz="2200">
                <a:solidFill>
                  <a:schemeClr val="tx1"/>
                </a:solidFill>
              </a:endParaRPr>
            </a:p>
          </p:txBody>
        </p:sp>
        <p:sp>
          <p:nvSpPr>
            <p:cNvPr id="463889" name="Text Box 17"/>
            <p:cNvSpPr txBox="1">
              <a:spLocks noChangeArrowheads="1"/>
            </p:cNvSpPr>
            <p:nvPr/>
          </p:nvSpPr>
          <p:spPr bwMode="auto">
            <a:xfrm>
              <a:off x="576" y="1488"/>
              <a:ext cx="504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  <a:buSzTx/>
                <a:buFontTx/>
                <a:buChar char="•"/>
              </a:pPr>
              <a:r>
                <a:rPr lang="de-DE" sz="2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1974	Infiintarea de filiale in toate tarile europene</a:t>
              </a:r>
              <a:endParaRPr lang="de-DE" sz="2200" dirty="0">
                <a:solidFill>
                  <a:schemeClr val="tx1"/>
                </a:solidFill>
              </a:endParaRPr>
            </a:p>
          </p:txBody>
        </p:sp>
        <p:sp>
          <p:nvSpPr>
            <p:cNvPr id="463892" name="Text Box 20"/>
            <p:cNvSpPr txBox="1">
              <a:spLocks noChangeArrowheads="1"/>
            </p:cNvSpPr>
            <p:nvPr/>
          </p:nvSpPr>
          <p:spPr bwMode="auto">
            <a:xfrm>
              <a:off x="576" y="1734"/>
              <a:ext cx="504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  <a:buSzTx/>
                <a:buFontTx/>
                <a:buChar char="•"/>
              </a:pPr>
              <a:r>
                <a:rPr lang="de-DE" sz="2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1986	Achizitia actiunilor detinute de Carlo Gavazzi (49,9%) si 	infiintarea OMRON Electronics Europe BV in Olanda</a:t>
              </a:r>
              <a:endParaRPr lang="de-DE" sz="2200" dirty="0">
                <a:solidFill>
                  <a:schemeClr val="tx1"/>
                </a:solidFill>
              </a:endParaRPr>
            </a:p>
          </p:txBody>
        </p:sp>
        <p:sp>
          <p:nvSpPr>
            <p:cNvPr id="463896" name="Text Box 24"/>
            <p:cNvSpPr txBox="1">
              <a:spLocks noChangeArrowheads="1"/>
            </p:cNvSpPr>
            <p:nvPr/>
          </p:nvSpPr>
          <p:spPr bwMode="auto">
            <a:xfrm>
              <a:off x="576" y="2187"/>
              <a:ext cx="5184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  <a:buSzTx/>
                <a:buFontTx/>
                <a:buChar char="•"/>
              </a:pPr>
              <a:r>
                <a:rPr lang="de-DE" sz="2000" b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1989	Infiintarea HQ european ca cea de a 4-a grupa a sistemului	de management global, in Olanda </a:t>
              </a:r>
              <a:endParaRPr lang="de-DE" sz="2200">
                <a:solidFill>
                  <a:schemeClr val="tx1"/>
                </a:solidFill>
              </a:endParaRPr>
            </a:p>
          </p:txBody>
        </p:sp>
        <p:sp>
          <p:nvSpPr>
            <p:cNvPr id="463900" name="Text Box 28"/>
            <p:cNvSpPr txBox="1">
              <a:spLocks noChangeArrowheads="1"/>
            </p:cNvSpPr>
            <p:nvPr/>
          </p:nvSpPr>
          <p:spPr bwMode="auto">
            <a:xfrm>
              <a:off x="576" y="2640"/>
              <a:ext cx="504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  <a:buSzTx/>
                <a:buFontTx/>
                <a:buChar char="•"/>
              </a:pPr>
              <a:r>
                <a:rPr lang="de-DE" sz="2000" b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1989	Inceperea productiei la Den Bosch, Olanda (OMN)</a:t>
              </a:r>
              <a:endParaRPr lang="de-DE" sz="2200">
                <a:solidFill>
                  <a:schemeClr val="tx1"/>
                </a:solidFill>
              </a:endParaRPr>
            </a:p>
          </p:txBody>
        </p:sp>
        <p:sp>
          <p:nvSpPr>
            <p:cNvPr id="463902" name="Text Box 30"/>
            <p:cNvSpPr txBox="1">
              <a:spLocks noChangeArrowheads="1"/>
            </p:cNvSpPr>
            <p:nvPr/>
          </p:nvSpPr>
          <p:spPr bwMode="auto">
            <a:xfrm>
              <a:off x="576" y="2870"/>
              <a:ext cx="504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  <a:buSzTx/>
                <a:buFontTx/>
                <a:buChar char="•"/>
              </a:pPr>
              <a:r>
                <a:rPr lang="de-DE" sz="2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1992	Centrele tehnic (ETC) si logistic (ELC) in Olanda</a:t>
              </a:r>
              <a:endParaRPr lang="de-DE" sz="2200" dirty="0">
                <a:solidFill>
                  <a:schemeClr val="tx1"/>
                </a:solidFill>
              </a:endParaRPr>
            </a:p>
          </p:txBody>
        </p:sp>
        <p:sp>
          <p:nvSpPr>
            <p:cNvPr id="463904" name="Text Box 32"/>
            <p:cNvSpPr txBox="1">
              <a:spLocks noChangeArrowheads="1"/>
            </p:cNvSpPr>
            <p:nvPr/>
          </p:nvSpPr>
          <p:spPr bwMode="auto">
            <a:xfrm>
              <a:off x="576" y="3120"/>
              <a:ext cx="504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  <a:buSzTx/>
                <a:buFontTx/>
                <a:buChar char="•"/>
              </a:pPr>
              <a:r>
                <a:rPr lang="de-DE" sz="2000" b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1995	Fuziunea OEE-HQ / OMCE si aparitia OMRON Europe BV</a:t>
              </a:r>
              <a:endParaRPr lang="de-DE" sz="2200">
                <a:solidFill>
                  <a:schemeClr val="tx1"/>
                </a:solidFill>
              </a:endParaRPr>
            </a:p>
          </p:txBody>
        </p:sp>
        <p:grpSp>
          <p:nvGrpSpPr>
            <p:cNvPr id="463905" name="Group 33"/>
            <p:cNvGrpSpPr>
              <a:grpSpLocks/>
            </p:cNvGrpSpPr>
            <p:nvPr/>
          </p:nvGrpSpPr>
          <p:grpSpPr bwMode="auto">
            <a:xfrm>
              <a:off x="576" y="3302"/>
              <a:ext cx="5184" cy="442"/>
              <a:chOff x="576" y="2976"/>
              <a:chExt cx="5184" cy="442"/>
            </a:xfrm>
          </p:grpSpPr>
          <p:sp>
            <p:nvSpPr>
              <p:cNvPr id="463906" name="Text Box 34"/>
              <p:cNvSpPr txBox="1">
                <a:spLocks noChangeArrowheads="1"/>
              </p:cNvSpPr>
              <p:nvPr/>
            </p:nvSpPr>
            <p:spPr bwMode="auto">
              <a:xfrm>
                <a:off x="576" y="2976"/>
                <a:ext cx="5184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 eaLnBrk="0" hangingPunct="0">
                  <a:spcBef>
                    <a:spcPct val="50000"/>
                  </a:spcBef>
                  <a:buSzTx/>
                  <a:buFontTx/>
                  <a:buChar char="•"/>
                </a:pPr>
                <a:r>
                  <a:rPr lang="de-DE" sz="2000" b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 1998	Centrul de Aplicatii pentru Senzori in Germania (SAC)</a:t>
                </a:r>
                <a:endParaRPr lang="de-DE" sz="2200">
                  <a:solidFill>
                    <a:schemeClr val="tx1"/>
                  </a:solidFill>
                </a:endParaRPr>
              </a:p>
            </p:txBody>
          </p:sp>
          <p:sp>
            <p:nvSpPr>
              <p:cNvPr id="463907" name="Text Box 35"/>
              <p:cNvSpPr txBox="1">
                <a:spLocks noChangeArrowheads="1"/>
              </p:cNvSpPr>
              <p:nvPr/>
            </p:nvSpPr>
            <p:spPr bwMode="auto">
              <a:xfrm>
                <a:off x="576" y="3168"/>
                <a:ext cx="5184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 eaLnBrk="0" hangingPunct="0">
                  <a:spcBef>
                    <a:spcPct val="50000"/>
                  </a:spcBef>
                  <a:buSzTx/>
                  <a:buFontTx/>
                  <a:buChar char="•"/>
                </a:pPr>
                <a:r>
                  <a:rPr lang="de-DE" sz="2000" b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 1999	Centrul pentru Mecatronica in Spania (MAC)</a:t>
                </a:r>
                <a:endParaRPr lang="de-DE" sz="22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63908" name="Text Box 36"/>
            <p:cNvSpPr txBox="1">
              <a:spLocks noChangeArrowheads="1"/>
            </p:cNvSpPr>
            <p:nvPr/>
          </p:nvSpPr>
          <p:spPr bwMode="auto">
            <a:xfrm>
              <a:off x="576" y="3696"/>
              <a:ext cx="5184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  <a:buSzTx/>
                <a:buFontTx/>
                <a:buChar char="•"/>
              </a:pPr>
              <a:r>
                <a:rPr lang="de-DE" sz="2000" b="1">
                  <a:solidFill>
                    <a:srgbClr val="FFFF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de-DE" sz="2000" b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2000	Inceperea productiei la noua fabrica de senzori din 		Nufringen, Germania (OMG)</a:t>
              </a:r>
              <a:endParaRPr lang="de-DE" sz="220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3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63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63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3910" grpId="0" animBg="1"/>
    </p:bldLst>
  </p:timing>
</p:sld>
</file>

<file path=ppt/theme/theme1.xml><?xml version="1.0" encoding="utf-8"?>
<a:theme xmlns:a="http://schemas.openxmlformats.org/drawingml/2006/main" name="Drives_Product Launch Template">
  <a:themeElements>
    <a:clrScheme name="Drives_Product Launch Templat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rives_Product Launch Template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CC00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54000" tIns="180000" rIns="54000" bIns="540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Pct val="70000"/>
          <a:buFont typeface="Wingdings" pitchFamily="2" charset="2"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CC00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54000" tIns="180000" rIns="54000" bIns="540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Pct val="70000"/>
          <a:buFont typeface="Wingdings" pitchFamily="2" charset="2"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rives_Product Launch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rives_Product Launch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rives_Product Launch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rives_Product Launch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rives_Product Launch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rives_Product Launch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rives_Product Launch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CC00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54000" tIns="180000" rIns="54000" bIns="540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Pct val="70000"/>
          <a:buFont typeface="Wingdings" pitchFamily="2" charset="2"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CC00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54000" tIns="180000" rIns="54000" bIns="540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Pct val="70000"/>
          <a:buFont typeface="Wingdings" pitchFamily="2" charset="2"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MEGATECH Company Profile2005</Template>
  <TotalTime>5831</TotalTime>
  <Words>1270</Words>
  <Application>Microsoft Office PowerPoint</Application>
  <PresentationFormat>On-screen Show (4:3)</PresentationFormat>
  <Paragraphs>292</Paragraphs>
  <Slides>22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Drives_Product Launch Template</vt:lpstr>
      <vt:lpstr>Blank</vt:lpstr>
      <vt:lpstr>Clip</vt:lpstr>
      <vt:lpstr>Drawing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MAGISTRALA 1 METROU</vt:lpstr>
      <vt:lpstr>AUTOMOBILE DACIA</vt:lpstr>
      <vt:lpstr>EXPUR SLOBOZIA</vt:lpstr>
      <vt:lpstr>APLICAŢII ÎN DIVERSE INDUSTRII</vt:lpstr>
      <vt:lpstr>Unilever - masina de ambalat</vt:lpstr>
      <vt:lpstr>Unilever - masina de ambalat</vt:lpstr>
      <vt:lpstr>Slide 22</vt:lpstr>
    </vt:vector>
  </TitlesOfParts>
  <Company>MEGATECH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PREZENTARE CROWNE PLAZA</dc:title>
  <dc:creator>Calin NACEA</dc:creator>
  <cp:lastModifiedBy>George Enciu</cp:lastModifiedBy>
  <cp:revision>130</cp:revision>
  <cp:lastPrinted>2000-12-11T11:29:02Z</cp:lastPrinted>
  <dcterms:created xsi:type="dcterms:W3CDTF">1999-01-07T13:59:04Z</dcterms:created>
  <dcterms:modified xsi:type="dcterms:W3CDTF">2011-05-17T12:13:37Z</dcterms:modified>
</cp:coreProperties>
</file>